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81" r:id="rId4"/>
    <p:sldId id="260" r:id="rId5"/>
    <p:sldId id="291" r:id="rId6"/>
    <p:sldId id="261" r:id="rId7"/>
    <p:sldId id="284" r:id="rId8"/>
    <p:sldId id="282" r:id="rId9"/>
    <p:sldId id="285" r:id="rId10"/>
    <p:sldId id="283" r:id="rId11"/>
    <p:sldId id="295" r:id="rId12"/>
    <p:sldId id="294" r:id="rId13"/>
    <p:sldId id="264" r:id="rId14"/>
    <p:sldId id="290" r:id="rId15"/>
    <p:sldId id="29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5" autoAdjust="0"/>
    <p:restoredTop sz="94660"/>
  </p:normalViewPr>
  <p:slideViewPr>
    <p:cSldViewPr snapToGrid="0">
      <p:cViewPr varScale="1">
        <p:scale>
          <a:sx n="80" d="100"/>
          <a:sy n="80" d="100"/>
        </p:scale>
        <p:origin x="40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image" Target="../media/image1.jpg"/><Relationship Id="rId4" Type="http://schemas.openxmlformats.org/officeDocument/2006/relationships/image" Target="../media/image4.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image" Target="../media/image1.jpg"/><Relationship Id="rId4" Type="http://schemas.openxmlformats.org/officeDocument/2006/relationships/image" Target="../media/image4.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FCCC7E-EAC9-4A98-9412-CC8ADE8C93B8}" type="doc">
      <dgm:prSet loTypeId="urn:microsoft.com/office/officeart/2005/8/layout/vList3" loCatId="picture" qsTypeId="urn:microsoft.com/office/officeart/2005/8/quickstyle/simple1" qsCatId="simple" csTypeId="urn:microsoft.com/office/officeart/2005/8/colors/accent1_2" csCatId="accent1" phldr="1"/>
      <dgm:spPr/>
    </dgm:pt>
    <dgm:pt modelId="{B6142CB6-E838-4048-AA08-F922CF098128}">
      <dgm:prSet phldrT="[Text]"/>
      <dgm:spPr/>
      <dgm:t>
        <a:bodyPr/>
        <a:lstStyle/>
        <a:p>
          <a:r>
            <a:rPr lang="en-IN" dirty="0"/>
            <a:t>Rutvi Shah</a:t>
          </a:r>
        </a:p>
      </dgm:t>
    </dgm:pt>
    <dgm:pt modelId="{E91DFBB9-10EE-4D4C-82BC-9DAA37A03DE7}" type="parTrans" cxnId="{902024ED-2504-41BB-B5C0-49E2E208FA7E}">
      <dgm:prSet/>
      <dgm:spPr/>
      <dgm:t>
        <a:bodyPr/>
        <a:lstStyle/>
        <a:p>
          <a:endParaRPr lang="en-IN"/>
        </a:p>
      </dgm:t>
    </dgm:pt>
    <dgm:pt modelId="{9DEE16D6-45DE-4EFE-A089-99B68FF5CE0A}" type="sibTrans" cxnId="{902024ED-2504-41BB-B5C0-49E2E208FA7E}">
      <dgm:prSet/>
      <dgm:spPr/>
      <dgm:t>
        <a:bodyPr/>
        <a:lstStyle/>
        <a:p>
          <a:endParaRPr lang="en-IN"/>
        </a:p>
      </dgm:t>
    </dgm:pt>
    <dgm:pt modelId="{24F56B52-CF22-4423-BB69-30DDFB414F81}">
      <dgm:prSet phldrT="[Text]"/>
      <dgm:spPr/>
      <dgm:t>
        <a:bodyPr/>
        <a:lstStyle/>
        <a:p>
          <a:r>
            <a:rPr lang="en-IN" dirty="0" err="1"/>
            <a:t>Priyansh</a:t>
          </a:r>
          <a:r>
            <a:rPr lang="en-IN" dirty="0"/>
            <a:t> </a:t>
          </a:r>
          <a:r>
            <a:rPr lang="en-IN" dirty="0" err="1"/>
            <a:t>Sheth</a:t>
          </a:r>
          <a:endParaRPr lang="en-IN" dirty="0"/>
        </a:p>
      </dgm:t>
    </dgm:pt>
    <dgm:pt modelId="{DDCDCA74-4CD9-4C53-8BE8-83C73121EE1A}" type="parTrans" cxnId="{E2FD1A21-3C1B-41C5-A838-FA3D1EFA1128}">
      <dgm:prSet/>
      <dgm:spPr/>
      <dgm:t>
        <a:bodyPr/>
        <a:lstStyle/>
        <a:p>
          <a:endParaRPr lang="en-IN"/>
        </a:p>
      </dgm:t>
    </dgm:pt>
    <dgm:pt modelId="{ED40642F-B276-4E1B-B579-F84991B9CB4C}" type="sibTrans" cxnId="{E2FD1A21-3C1B-41C5-A838-FA3D1EFA1128}">
      <dgm:prSet/>
      <dgm:spPr/>
      <dgm:t>
        <a:bodyPr/>
        <a:lstStyle/>
        <a:p>
          <a:endParaRPr lang="en-IN"/>
        </a:p>
      </dgm:t>
    </dgm:pt>
    <dgm:pt modelId="{566C355F-62B2-4727-94E1-CA10C959A2EA}">
      <dgm:prSet phldrT="[Text]"/>
      <dgm:spPr/>
      <dgm:t>
        <a:bodyPr/>
        <a:lstStyle/>
        <a:p>
          <a:r>
            <a:rPr lang="en-IN" dirty="0"/>
            <a:t>Riya Shah</a:t>
          </a:r>
        </a:p>
      </dgm:t>
    </dgm:pt>
    <dgm:pt modelId="{82EEF529-8D3D-4251-BD42-FBFA4CADA6C1}" type="parTrans" cxnId="{84237CD7-E3A2-4162-A525-47B3F62A5930}">
      <dgm:prSet/>
      <dgm:spPr/>
      <dgm:t>
        <a:bodyPr/>
        <a:lstStyle/>
        <a:p>
          <a:endParaRPr lang="en-IN"/>
        </a:p>
      </dgm:t>
    </dgm:pt>
    <dgm:pt modelId="{1492FB3D-FB24-4F4E-83C5-813083E32371}" type="sibTrans" cxnId="{84237CD7-E3A2-4162-A525-47B3F62A5930}">
      <dgm:prSet/>
      <dgm:spPr/>
      <dgm:t>
        <a:bodyPr/>
        <a:lstStyle/>
        <a:p>
          <a:endParaRPr lang="en-IN"/>
        </a:p>
      </dgm:t>
    </dgm:pt>
    <dgm:pt modelId="{39C56735-2030-468A-9002-14649EE001E0}">
      <dgm:prSet phldrT="[Text]"/>
      <dgm:spPr/>
      <dgm:t>
        <a:bodyPr/>
        <a:lstStyle/>
        <a:p>
          <a:r>
            <a:rPr lang="en-IN" dirty="0"/>
            <a:t>Darshan </a:t>
          </a:r>
          <a:r>
            <a:rPr lang="en-IN" dirty="0" err="1"/>
            <a:t>Dhandhukiya</a:t>
          </a:r>
          <a:endParaRPr lang="en-IN" dirty="0"/>
        </a:p>
      </dgm:t>
    </dgm:pt>
    <dgm:pt modelId="{BBE5F16F-FB95-491E-8DC3-49A6D7AF492E}" type="parTrans" cxnId="{49C6E400-16A6-48D7-B1AF-CE022E9C8867}">
      <dgm:prSet/>
      <dgm:spPr/>
      <dgm:t>
        <a:bodyPr/>
        <a:lstStyle/>
        <a:p>
          <a:endParaRPr lang="en-IN"/>
        </a:p>
      </dgm:t>
    </dgm:pt>
    <dgm:pt modelId="{F0BB0E16-9CCD-456B-ACB1-20E6D854F2F4}" type="sibTrans" cxnId="{49C6E400-16A6-48D7-B1AF-CE022E9C8867}">
      <dgm:prSet/>
      <dgm:spPr/>
      <dgm:t>
        <a:bodyPr/>
        <a:lstStyle/>
        <a:p>
          <a:endParaRPr lang="en-IN"/>
        </a:p>
      </dgm:t>
    </dgm:pt>
    <dgm:pt modelId="{FAB0CE12-9D8D-42E0-B0E2-EB9CFB366E42}" type="pres">
      <dgm:prSet presAssocID="{6AFCCC7E-EAC9-4A98-9412-CC8ADE8C93B8}" presName="linearFlow" presStyleCnt="0">
        <dgm:presLayoutVars>
          <dgm:dir/>
          <dgm:resizeHandles val="exact"/>
        </dgm:presLayoutVars>
      </dgm:prSet>
      <dgm:spPr/>
    </dgm:pt>
    <dgm:pt modelId="{8FC8C823-FBBB-43E3-88BC-E34EDC029830}" type="pres">
      <dgm:prSet presAssocID="{B6142CB6-E838-4048-AA08-F922CF098128}" presName="composite" presStyleCnt="0"/>
      <dgm:spPr/>
    </dgm:pt>
    <dgm:pt modelId="{3DA9ACE2-E54F-46D1-B79D-B5E16E3E1031}" type="pres">
      <dgm:prSet presAssocID="{B6142CB6-E838-4048-AA08-F922CF098128}" presName="imgShp" presStyleLbl="fgImgPlace1" presStyleIdx="0" presStyleCnt="4" custScaleX="144352" custScaleY="141762" custLinFactY="94404" custLinFactNeighborX="-27133" custLinFactNeighborY="100000"/>
      <dgm:spPr>
        <a:blipFill>
          <a:blip xmlns:r="http://schemas.openxmlformats.org/officeDocument/2006/relationships" r:embed="rId1">
            <a:extLst>
              <a:ext uri="{28A0092B-C50C-407E-A947-70E740481C1C}">
                <a14:useLocalDpi xmlns:a14="http://schemas.microsoft.com/office/drawing/2010/main" val="0"/>
              </a:ext>
            </a:extLst>
          </a:blip>
          <a:srcRect/>
          <a:stretch>
            <a:fillRect t="-18000" b="-18000"/>
          </a:stretch>
        </a:blipFill>
      </dgm:spPr>
    </dgm:pt>
    <dgm:pt modelId="{001F90BE-1E2E-46AF-A248-F30783ABC935}" type="pres">
      <dgm:prSet presAssocID="{B6142CB6-E838-4048-AA08-F922CF098128}" presName="txShp" presStyleLbl="node1" presStyleIdx="0" presStyleCnt="4" custScaleY="115180" custLinFactY="72690" custLinFactNeighborX="6538" custLinFactNeighborY="100000">
        <dgm:presLayoutVars>
          <dgm:bulletEnabled val="1"/>
        </dgm:presLayoutVars>
      </dgm:prSet>
      <dgm:spPr/>
      <dgm:t>
        <a:bodyPr/>
        <a:lstStyle/>
        <a:p>
          <a:endParaRPr lang="en-IN"/>
        </a:p>
      </dgm:t>
    </dgm:pt>
    <dgm:pt modelId="{6282C86F-51F8-46D2-B205-80F91D3BF413}" type="pres">
      <dgm:prSet presAssocID="{9DEE16D6-45DE-4EFE-A089-99B68FF5CE0A}" presName="spacing" presStyleCnt="0"/>
      <dgm:spPr/>
    </dgm:pt>
    <dgm:pt modelId="{4728C10D-94D1-443E-9E6C-59EF03BFAFE7}" type="pres">
      <dgm:prSet presAssocID="{24F56B52-CF22-4423-BB69-30DDFB414F81}" presName="composite" presStyleCnt="0"/>
      <dgm:spPr/>
    </dgm:pt>
    <dgm:pt modelId="{57DBB177-F427-43A5-AC29-448A44F5F0F0}" type="pres">
      <dgm:prSet presAssocID="{24F56B52-CF22-4423-BB69-30DDFB414F81}" presName="imgShp" presStyleLbl="fgImgPlace1" presStyleIdx="1" presStyleCnt="4" custScaleX="169724" custScaleY="168616" custLinFactY="-56802" custLinFactNeighborX="-31063" custLinFactNeighborY="-100000"/>
      <dgm:spPr>
        <a:blipFill>
          <a:blip xmlns:r="http://schemas.openxmlformats.org/officeDocument/2006/relationships" r:embed="rId2">
            <a:extLst>
              <a:ext uri="{28A0092B-C50C-407E-A947-70E740481C1C}">
                <a14:useLocalDpi xmlns:a14="http://schemas.microsoft.com/office/drawing/2010/main" val="0"/>
              </a:ext>
            </a:extLst>
          </a:blip>
          <a:srcRect/>
          <a:stretch>
            <a:fillRect l="-16000" r="-16000"/>
          </a:stretch>
        </a:blipFill>
      </dgm:spPr>
    </dgm:pt>
    <dgm:pt modelId="{C3A76832-E0F1-48D2-A0B1-D03100C83E34}" type="pres">
      <dgm:prSet presAssocID="{24F56B52-CF22-4423-BB69-30DDFB414F81}" presName="txShp" presStyleLbl="node1" presStyleIdx="1" presStyleCnt="4" custScaleY="114225" custLinFactY="-46726" custLinFactNeighborX="6739" custLinFactNeighborY="-100000">
        <dgm:presLayoutVars>
          <dgm:bulletEnabled val="1"/>
        </dgm:presLayoutVars>
      </dgm:prSet>
      <dgm:spPr/>
      <dgm:t>
        <a:bodyPr/>
        <a:lstStyle/>
        <a:p>
          <a:endParaRPr lang="en-IN"/>
        </a:p>
      </dgm:t>
    </dgm:pt>
    <dgm:pt modelId="{FC9313D5-AA93-481D-A79C-EA2B9524F2C8}" type="pres">
      <dgm:prSet presAssocID="{ED40642F-B276-4E1B-B579-F84991B9CB4C}" presName="spacing" presStyleCnt="0"/>
      <dgm:spPr/>
    </dgm:pt>
    <dgm:pt modelId="{ABDC07D6-0949-447A-A85A-0133919EAAFE}" type="pres">
      <dgm:prSet presAssocID="{39C56735-2030-468A-9002-14649EE001E0}" presName="composite" presStyleCnt="0"/>
      <dgm:spPr/>
    </dgm:pt>
    <dgm:pt modelId="{DCC85B3A-4637-4C7B-84CF-A9879BE226D0}" type="pres">
      <dgm:prSet presAssocID="{39C56735-2030-468A-9002-14649EE001E0}" presName="imgShp" presStyleLbl="fgImgPlac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l="-22000" r="-22000"/>
          </a:stretch>
        </a:blipFill>
      </dgm:spPr>
    </dgm:pt>
    <dgm:pt modelId="{FFF7CF36-FB7C-4E90-8379-02A6E4D62DBD}" type="pres">
      <dgm:prSet presAssocID="{39C56735-2030-468A-9002-14649EE001E0}" presName="txShp" presStyleLbl="node1" presStyleIdx="2" presStyleCnt="4" custScaleY="114225" custLinFactNeighborX="7192">
        <dgm:presLayoutVars>
          <dgm:bulletEnabled val="1"/>
        </dgm:presLayoutVars>
      </dgm:prSet>
      <dgm:spPr/>
      <dgm:t>
        <a:bodyPr/>
        <a:lstStyle/>
        <a:p>
          <a:endParaRPr lang="en-IN"/>
        </a:p>
      </dgm:t>
    </dgm:pt>
    <dgm:pt modelId="{D33BD06E-DD54-4357-9BE1-34FCBF4F0EC7}" type="pres">
      <dgm:prSet presAssocID="{F0BB0E16-9CCD-456B-ACB1-20E6D854F2F4}" presName="spacing" presStyleCnt="0"/>
      <dgm:spPr/>
    </dgm:pt>
    <dgm:pt modelId="{FB97AA49-DBFA-4CA4-8620-4717BBFD7D21}" type="pres">
      <dgm:prSet presAssocID="{566C355F-62B2-4727-94E1-CA10C959A2EA}" presName="composite" presStyleCnt="0"/>
      <dgm:spPr/>
    </dgm:pt>
    <dgm:pt modelId="{849F6334-7048-4DE7-9424-B6E282432E05}" type="pres">
      <dgm:prSet presAssocID="{566C355F-62B2-4727-94E1-CA10C959A2EA}" presName="imgShp" presStyleLbl="fgImgPlace1" presStyleIdx="3" presStyleCnt="4" custScaleX="146600" custScaleY="135986" custLinFactNeighborX="1699"/>
      <dgm:spPr>
        <a:blipFill>
          <a:blip xmlns:r="http://schemas.openxmlformats.org/officeDocument/2006/relationships" r:embed="rId4">
            <a:extLst>
              <a:ext uri="{28A0092B-C50C-407E-A947-70E740481C1C}">
                <a14:useLocalDpi xmlns:a14="http://schemas.microsoft.com/office/drawing/2010/main" val="0"/>
              </a:ext>
            </a:extLst>
          </a:blip>
          <a:srcRect/>
          <a:stretch>
            <a:fillRect l="-12000" r="-12000"/>
          </a:stretch>
        </a:blipFill>
      </dgm:spPr>
    </dgm:pt>
    <dgm:pt modelId="{76D515B6-3170-4A0C-80C2-AEBCC6E47E5B}" type="pres">
      <dgm:prSet presAssocID="{566C355F-62B2-4727-94E1-CA10C959A2EA}" presName="txShp" presStyleLbl="node1" presStyleIdx="3" presStyleCnt="4" custScaleX="103909" custScaleY="119047" custLinFactNeighborX="4904" custLinFactNeighborY="1545">
        <dgm:presLayoutVars>
          <dgm:bulletEnabled val="1"/>
        </dgm:presLayoutVars>
      </dgm:prSet>
      <dgm:spPr/>
      <dgm:t>
        <a:bodyPr/>
        <a:lstStyle/>
        <a:p>
          <a:endParaRPr lang="en-IN"/>
        </a:p>
      </dgm:t>
    </dgm:pt>
  </dgm:ptLst>
  <dgm:cxnLst>
    <dgm:cxn modelId="{902024ED-2504-41BB-B5C0-49E2E208FA7E}" srcId="{6AFCCC7E-EAC9-4A98-9412-CC8ADE8C93B8}" destId="{B6142CB6-E838-4048-AA08-F922CF098128}" srcOrd="0" destOrd="0" parTransId="{E91DFBB9-10EE-4D4C-82BC-9DAA37A03DE7}" sibTransId="{9DEE16D6-45DE-4EFE-A089-99B68FF5CE0A}"/>
    <dgm:cxn modelId="{E2FD1A21-3C1B-41C5-A838-FA3D1EFA1128}" srcId="{6AFCCC7E-EAC9-4A98-9412-CC8ADE8C93B8}" destId="{24F56B52-CF22-4423-BB69-30DDFB414F81}" srcOrd="1" destOrd="0" parTransId="{DDCDCA74-4CD9-4C53-8BE8-83C73121EE1A}" sibTransId="{ED40642F-B276-4E1B-B579-F84991B9CB4C}"/>
    <dgm:cxn modelId="{A5A06F34-0462-4E1E-861A-8D203FFCAE49}" type="presOf" srcId="{24F56B52-CF22-4423-BB69-30DDFB414F81}" destId="{C3A76832-E0F1-48D2-A0B1-D03100C83E34}" srcOrd="0" destOrd="0" presId="urn:microsoft.com/office/officeart/2005/8/layout/vList3"/>
    <dgm:cxn modelId="{49C6E400-16A6-48D7-B1AF-CE022E9C8867}" srcId="{6AFCCC7E-EAC9-4A98-9412-CC8ADE8C93B8}" destId="{39C56735-2030-468A-9002-14649EE001E0}" srcOrd="2" destOrd="0" parTransId="{BBE5F16F-FB95-491E-8DC3-49A6D7AF492E}" sibTransId="{F0BB0E16-9CCD-456B-ACB1-20E6D854F2F4}"/>
    <dgm:cxn modelId="{98A0A1DE-96B8-4794-98D3-39700A912567}" type="presOf" srcId="{B6142CB6-E838-4048-AA08-F922CF098128}" destId="{001F90BE-1E2E-46AF-A248-F30783ABC935}" srcOrd="0" destOrd="0" presId="urn:microsoft.com/office/officeart/2005/8/layout/vList3"/>
    <dgm:cxn modelId="{53643793-C1C6-4D18-8228-4845DD1E627D}" type="presOf" srcId="{39C56735-2030-468A-9002-14649EE001E0}" destId="{FFF7CF36-FB7C-4E90-8379-02A6E4D62DBD}" srcOrd="0" destOrd="0" presId="urn:microsoft.com/office/officeart/2005/8/layout/vList3"/>
    <dgm:cxn modelId="{84237CD7-E3A2-4162-A525-47B3F62A5930}" srcId="{6AFCCC7E-EAC9-4A98-9412-CC8ADE8C93B8}" destId="{566C355F-62B2-4727-94E1-CA10C959A2EA}" srcOrd="3" destOrd="0" parTransId="{82EEF529-8D3D-4251-BD42-FBFA4CADA6C1}" sibTransId="{1492FB3D-FB24-4F4E-83C5-813083E32371}"/>
    <dgm:cxn modelId="{66A4EB44-5CEB-4C9E-9137-2244D7A9CFA9}" type="presOf" srcId="{6AFCCC7E-EAC9-4A98-9412-CC8ADE8C93B8}" destId="{FAB0CE12-9D8D-42E0-B0E2-EB9CFB366E42}" srcOrd="0" destOrd="0" presId="urn:microsoft.com/office/officeart/2005/8/layout/vList3"/>
    <dgm:cxn modelId="{207072CF-A376-4408-96D6-12B36A1EBDB7}" type="presOf" srcId="{566C355F-62B2-4727-94E1-CA10C959A2EA}" destId="{76D515B6-3170-4A0C-80C2-AEBCC6E47E5B}" srcOrd="0" destOrd="0" presId="urn:microsoft.com/office/officeart/2005/8/layout/vList3"/>
    <dgm:cxn modelId="{69A40CDD-D76D-48B0-84D1-B9C9813B97AC}" type="presParOf" srcId="{FAB0CE12-9D8D-42E0-B0E2-EB9CFB366E42}" destId="{8FC8C823-FBBB-43E3-88BC-E34EDC029830}" srcOrd="0" destOrd="0" presId="urn:microsoft.com/office/officeart/2005/8/layout/vList3"/>
    <dgm:cxn modelId="{B004D9E1-21AD-4A10-A0D5-5A0D87C07E15}" type="presParOf" srcId="{8FC8C823-FBBB-43E3-88BC-E34EDC029830}" destId="{3DA9ACE2-E54F-46D1-B79D-B5E16E3E1031}" srcOrd="0" destOrd="0" presId="urn:microsoft.com/office/officeart/2005/8/layout/vList3"/>
    <dgm:cxn modelId="{8DEC6987-1B83-4716-A860-209AF006C864}" type="presParOf" srcId="{8FC8C823-FBBB-43E3-88BC-E34EDC029830}" destId="{001F90BE-1E2E-46AF-A248-F30783ABC935}" srcOrd="1" destOrd="0" presId="urn:microsoft.com/office/officeart/2005/8/layout/vList3"/>
    <dgm:cxn modelId="{677FC7B4-C1AC-4BCA-BAB5-8AE532938202}" type="presParOf" srcId="{FAB0CE12-9D8D-42E0-B0E2-EB9CFB366E42}" destId="{6282C86F-51F8-46D2-B205-80F91D3BF413}" srcOrd="1" destOrd="0" presId="urn:microsoft.com/office/officeart/2005/8/layout/vList3"/>
    <dgm:cxn modelId="{34713310-3638-4E3F-94C7-39423CFBCDB6}" type="presParOf" srcId="{FAB0CE12-9D8D-42E0-B0E2-EB9CFB366E42}" destId="{4728C10D-94D1-443E-9E6C-59EF03BFAFE7}" srcOrd="2" destOrd="0" presId="urn:microsoft.com/office/officeart/2005/8/layout/vList3"/>
    <dgm:cxn modelId="{F547AA3C-E209-4760-A4B5-6F9CC7A52DA0}" type="presParOf" srcId="{4728C10D-94D1-443E-9E6C-59EF03BFAFE7}" destId="{57DBB177-F427-43A5-AC29-448A44F5F0F0}" srcOrd="0" destOrd="0" presId="urn:microsoft.com/office/officeart/2005/8/layout/vList3"/>
    <dgm:cxn modelId="{C01BE78A-0FEE-4064-A80E-1573B4989887}" type="presParOf" srcId="{4728C10D-94D1-443E-9E6C-59EF03BFAFE7}" destId="{C3A76832-E0F1-48D2-A0B1-D03100C83E34}" srcOrd="1" destOrd="0" presId="urn:microsoft.com/office/officeart/2005/8/layout/vList3"/>
    <dgm:cxn modelId="{2589F3C8-0E40-49ED-980D-D818E203CF0B}" type="presParOf" srcId="{FAB0CE12-9D8D-42E0-B0E2-EB9CFB366E42}" destId="{FC9313D5-AA93-481D-A79C-EA2B9524F2C8}" srcOrd="3" destOrd="0" presId="urn:microsoft.com/office/officeart/2005/8/layout/vList3"/>
    <dgm:cxn modelId="{3DEC3A01-5990-4150-BEDE-4146B36DE260}" type="presParOf" srcId="{FAB0CE12-9D8D-42E0-B0E2-EB9CFB366E42}" destId="{ABDC07D6-0949-447A-A85A-0133919EAAFE}" srcOrd="4" destOrd="0" presId="urn:microsoft.com/office/officeart/2005/8/layout/vList3"/>
    <dgm:cxn modelId="{7257CC4C-F700-4869-BE86-1FD859EAF205}" type="presParOf" srcId="{ABDC07D6-0949-447A-A85A-0133919EAAFE}" destId="{DCC85B3A-4637-4C7B-84CF-A9879BE226D0}" srcOrd="0" destOrd="0" presId="urn:microsoft.com/office/officeart/2005/8/layout/vList3"/>
    <dgm:cxn modelId="{608717C0-8168-4124-A388-E91FFEC3DE02}" type="presParOf" srcId="{ABDC07D6-0949-447A-A85A-0133919EAAFE}" destId="{FFF7CF36-FB7C-4E90-8379-02A6E4D62DBD}" srcOrd="1" destOrd="0" presId="urn:microsoft.com/office/officeart/2005/8/layout/vList3"/>
    <dgm:cxn modelId="{5F219187-8302-4286-8F5A-3FFA160D67CB}" type="presParOf" srcId="{FAB0CE12-9D8D-42E0-B0E2-EB9CFB366E42}" destId="{D33BD06E-DD54-4357-9BE1-34FCBF4F0EC7}" srcOrd="5" destOrd="0" presId="urn:microsoft.com/office/officeart/2005/8/layout/vList3"/>
    <dgm:cxn modelId="{474E4081-060B-4EAB-A0DD-8FC54298CB10}" type="presParOf" srcId="{FAB0CE12-9D8D-42E0-B0E2-EB9CFB366E42}" destId="{FB97AA49-DBFA-4CA4-8620-4717BBFD7D21}" srcOrd="6" destOrd="0" presId="urn:microsoft.com/office/officeart/2005/8/layout/vList3"/>
    <dgm:cxn modelId="{0F4ACE2D-E103-47A7-B1AD-9C844551F51E}" type="presParOf" srcId="{FB97AA49-DBFA-4CA4-8620-4717BBFD7D21}" destId="{849F6334-7048-4DE7-9424-B6E282432E05}" srcOrd="0" destOrd="0" presId="urn:microsoft.com/office/officeart/2005/8/layout/vList3"/>
    <dgm:cxn modelId="{DD895FBF-02D1-48E9-BC83-CDD2FF7032C7}" type="presParOf" srcId="{FB97AA49-DBFA-4CA4-8620-4717BBFD7D21}" destId="{76D515B6-3170-4A0C-80C2-AEBCC6E47E5B}"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9E42747-6FC8-4422-BB00-D0DB52CB15A1}"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IN"/>
        </a:p>
      </dgm:t>
    </dgm:pt>
    <dgm:pt modelId="{BBF779EF-AF9F-434A-97EC-EFD9FA9829DD}">
      <dgm:prSet phldrT="[Text]" custT="1"/>
      <dgm:spPr>
        <a:solidFill>
          <a:srgbClr val="1CDA1C"/>
        </a:solidFill>
      </dgm:spPr>
      <dgm:t>
        <a:bodyPr/>
        <a:lstStyle/>
        <a:p>
          <a:r>
            <a:rPr lang="en-IN" sz="1800" dirty="0">
              <a:solidFill>
                <a:schemeClr val="bg1"/>
              </a:solidFill>
            </a:rPr>
            <a:t>Bid on Product</a:t>
          </a:r>
        </a:p>
      </dgm:t>
    </dgm:pt>
    <dgm:pt modelId="{CF46A063-B76A-42E0-96E7-35C7A0C29866}" type="parTrans" cxnId="{2626AF8D-2BD0-4020-BAD8-E206B329E356}">
      <dgm:prSet/>
      <dgm:spPr/>
      <dgm:t>
        <a:bodyPr/>
        <a:lstStyle/>
        <a:p>
          <a:endParaRPr lang="en-IN"/>
        </a:p>
      </dgm:t>
    </dgm:pt>
    <dgm:pt modelId="{EF82868E-57D7-4630-A738-A95DB37B3508}" type="sibTrans" cxnId="{2626AF8D-2BD0-4020-BAD8-E206B329E356}">
      <dgm:prSet/>
      <dgm:spPr/>
      <dgm:t>
        <a:bodyPr/>
        <a:lstStyle/>
        <a:p>
          <a:endParaRPr lang="en-IN"/>
        </a:p>
      </dgm:t>
    </dgm:pt>
    <dgm:pt modelId="{0535F570-9E3F-4FA7-BB48-9FB7B2703094}">
      <dgm:prSet phldrT="[Text]"/>
      <dgm:spPr>
        <a:solidFill>
          <a:srgbClr val="0070C0"/>
        </a:solidFill>
      </dgm:spPr>
      <dgm:t>
        <a:bodyPr/>
        <a:lstStyle/>
        <a:p>
          <a:r>
            <a:rPr lang="en-IN" dirty="0">
              <a:solidFill>
                <a:schemeClr val="bg1"/>
              </a:solidFill>
            </a:rPr>
            <a:t>Pay Point</a:t>
          </a:r>
        </a:p>
      </dgm:t>
    </dgm:pt>
    <dgm:pt modelId="{11F6422E-6847-4BDE-8223-03E767F066D0}" type="parTrans" cxnId="{890E0957-FF63-4D0E-8EC1-7946CB1A5A90}">
      <dgm:prSet/>
      <dgm:spPr/>
      <dgm:t>
        <a:bodyPr/>
        <a:lstStyle/>
        <a:p>
          <a:endParaRPr lang="en-IN"/>
        </a:p>
      </dgm:t>
    </dgm:pt>
    <dgm:pt modelId="{A3A087DA-9950-40EE-98F7-7AEAE6A4595F}" type="sibTrans" cxnId="{890E0957-FF63-4D0E-8EC1-7946CB1A5A90}">
      <dgm:prSet/>
      <dgm:spPr/>
      <dgm:t>
        <a:bodyPr/>
        <a:lstStyle/>
        <a:p>
          <a:endParaRPr lang="en-IN"/>
        </a:p>
      </dgm:t>
    </dgm:pt>
    <dgm:pt modelId="{CD549E51-32D0-4658-914C-646F45F3946D}">
      <dgm:prSet phldrT="[Text]"/>
      <dgm:spPr>
        <a:solidFill>
          <a:srgbClr val="EC552C"/>
        </a:solidFill>
      </dgm:spPr>
      <dgm:t>
        <a:bodyPr/>
        <a:lstStyle/>
        <a:p>
          <a:r>
            <a:rPr lang="en-IN" dirty="0">
              <a:solidFill>
                <a:schemeClr val="bg1"/>
              </a:solidFill>
            </a:rPr>
            <a:t>Manage Products</a:t>
          </a:r>
        </a:p>
      </dgm:t>
    </dgm:pt>
    <dgm:pt modelId="{2EC60197-C964-498C-A31C-FEA3AF0C5E74}" type="parTrans" cxnId="{862E13AD-593A-409A-B981-87C885C20B15}">
      <dgm:prSet/>
      <dgm:spPr/>
      <dgm:t>
        <a:bodyPr/>
        <a:lstStyle/>
        <a:p>
          <a:endParaRPr lang="en-IN"/>
        </a:p>
      </dgm:t>
    </dgm:pt>
    <dgm:pt modelId="{A377BAA2-2514-4BF3-9ED7-F7294A95CC23}" type="sibTrans" cxnId="{862E13AD-593A-409A-B981-87C885C20B15}">
      <dgm:prSet/>
      <dgm:spPr/>
      <dgm:t>
        <a:bodyPr/>
        <a:lstStyle/>
        <a:p>
          <a:endParaRPr lang="en-IN"/>
        </a:p>
      </dgm:t>
    </dgm:pt>
    <dgm:pt modelId="{5F67EC40-9A7F-411B-B69F-F44DE9606D4D}">
      <dgm:prSet phldrT="[Text]"/>
      <dgm:spPr>
        <a:solidFill>
          <a:srgbClr val="C637FF"/>
        </a:solidFill>
      </dgm:spPr>
      <dgm:t>
        <a:bodyPr/>
        <a:lstStyle/>
        <a:p>
          <a:r>
            <a:rPr lang="en-IN" dirty="0"/>
            <a:t>Sell Own Products</a:t>
          </a:r>
        </a:p>
      </dgm:t>
    </dgm:pt>
    <dgm:pt modelId="{DAF461FA-88E7-4853-8079-01D718FE28C0}" type="parTrans" cxnId="{9F832531-5E2E-4778-A91E-89691775273E}">
      <dgm:prSet/>
      <dgm:spPr/>
      <dgm:t>
        <a:bodyPr/>
        <a:lstStyle/>
        <a:p>
          <a:endParaRPr lang="en-IN"/>
        </a:p>
      </dgm:t>
    </dgm:pt>
    <dgm:pt modelId="{A83C9417-8E6A-4599-A8C8-8B973A4046BD}" type="sibTrans" cxnId="{9F832531-5E2E-4778-A91E-89691775273E}">
      <dgm:prSet/>
      <dgm:spPr/>
      <dgm:t>
        <a:bodyPr/>
        <a:lstStyle/>
        <a:p>
          <a:endParaRPr lang="en-IN"/>
        </a:p>
      </dgm:t>
    </dgm:pt>
    <dgm:pt modelId="{5CBE7E2C-5196-42A9-96BC-8E85BE209925}">
      <dgm:prSet phldrT="[Text]"/>
      <dgm:spPr>
        <a:solidFill>
          <a:srgbClr val="FFC000"/>
        </a:solidFill>
      </dgm:spPr>
      <dgm:t>
        <a:bodyPr/>
        <a:lstStyle/>
        <a:p>
          <a:r>
            <a:rPr lang="en-IN" dirty="0"/>
            <a:t>Get necessary point</a:t>
          </a:r>
        </a:p>
      </dgm:t>
    </dgm:pt>
    <dgm:pt modelId="{20208286-6BC3-48CF-BF5E-A8CE0453D21F}" type="parTrans" cxnId="{EA98944C-B0AD-4A93-AD78-FE8C063466DC}">
      <dgm:prSet/>
      <dgm:spPr/>
      <dgm:t>
        <a:bodyPr/>
        <a:lstStyle/>
        <a:p>
          <a:endParaRPr lang="en-IN"/>
        </a:p>
      </dgm:t>
    </dgm:pt>
    <dgm:pt modelId="{F452F490-A479-45AE-B106-7760AD8C7612}" type="sibTrans" cxnId="{EA98944C-B0AD-4A93-AD78-FE8C063466DC}">
      <dgm:prSet/>
      <dgm:spPr/>
      <dgm:t>
        <a:bodyPr/>
        <a:lstStyle/>
        <a:p>
          <a:endParaRPr lang="en-IN"/>
        </a:p>
      </dgm:t>
    </dgm:pt>
    <dgm:pt modelId="{6B7D9DFC-452A-43C1-AC7C-B629A090E4BD}" type="pres">
      <dgm:prSet presAssocID="{E9E42747-6FC8-4422-BB00-D0DB52CB15A1}" presName="cycle" presStyleCnt="0">
        <dgm:presLayoutVars>
          <dgm:dir/>
          <dgm:resizeHandles val="exact"/>
        </dgm:presLayoutVars>
      </dgm:prSet>
      <dgm:spPr/>
      <dgm:t>
        <a:bodyPr/>
        <a:lstStyle/>
        <a:p>
          <a:endParaRPr lang="en-IN"/>
        </a:p>
      </dgm:t>
    </dgm:pt>
    <dgm:pt modelId="{D6C7E982-C621-41F7-8C14-D09ED488612F}" type="pres">
      <dgm:prSet presAssocID="{BBF779EF-AF9F-434A-97EC-EFD9FA9829DD}" presName="node" presStyleLbl="node1" presStyleIdx="0" presStyleCnt="5">
        <dgm:presLayoutVars>
          <dgm:bulletEnabled val="1"/>
        </dgm:presLayoutVars>
      </dgm:prSet>
      <dgm:spPr/>
      <dgm:t>
        <a:bodyPr/>
        <a:lstStyle/>
        <a:p>
          <a:endParaRPr lang="en-IN"/>
        </a:p>
      </dgm:t>
    </dgm:pt>
    <dgm:pt modelId="{F9265B65-6277-4C4B-BD27-E24C3E502D48}" type="pres">
      <dgm:prSet presAssocID="{EF82868E-57D7-4630-A738-A95DB37B3508}" presName="sibTrans" presStyleLbl="sibTrans2D1" presStyleIdx="0" presStyleCnt="5"/>
      <dgm:spPr/>
      <dgm:t>
        <a:bodyPr/>
        <a:lstStyle/>
        <a:p>
          <a:endParaRPr lang="en-IN"/>
        </a:p>
      </dgm:t>
    </dgm:pt>
    <dgm:pt modelId="{7C0F9723-5D71-4B5F-9A56-A3830C1C3741}" type="pres">
      <dgm:prSet presAssocID="{EF82868E-57D7-4630-A738-A95DB37B3508}" presName="connectorText" presStyleLbl="sibTrans2D1" presStyleIdx="0" presStyleCnt="5"/>
      <dgm:spPr/>
      <dgm:t>
        <a:bodyPr/>
        <a:lstStyle/>
        <a:p>
          <a:endParaRPr lang="en-IN"/>
        </a:p>
      </dgm:t>
    </dgm:pt>
    <dgm:pt modelId="{1DD5A4C0-FF77-4E72-A2CE-359E3B747A59}" type="pres">
      <dgm:prSet presAssocID="{0535F570-9E3F-4FA7-BB48-9FB7B2703094}" presName="node" presStyleLbl="node1" presStyleIdx="1" presStyleCnt="5">
        <dgm:presLayoutVars>
          <dgm:bulletEnabled val="1"/>
        </dgm:presLayoutVars>
      </dgm:prSet>
      <dgm:spPr/>
      <dgm:t>
        <a:bodyPr/>
        <a:lstStyle/>
        <a:p>
          <a:endParaRPr lang="en-IN"/>
        </a:p>
      </dgm:t>
    </dgm:pt>
    <dgm:pt modelId="{1D77C7C2-EEAD-4AF1-BF44-22807C985E28}" type="pres">
      <dgm:prSet presAssocID="{A3A087DA-9950-40EE-98F7-7AEAE6A4595F}" presName="sibTrans" presStyleLbl="sibTrans2D1" presStyleIdx="1" presStyleCnt="5"/>
      <dgm:spPr/>
      <dgm:t>
        <a:bodyPr/>
        <a:lstStyle/>
        <a:p>
          <a:endParaRPr lang="en-IN"/>
        </a:p>
      </dgm:t>
    </dgm:pt>
    <dgm:pt modelId="{6277BA92-C057-4E2C-BA56-1BA9CCD360A5}" type="pres">
      <dgm:prSet presAssocID="{A3A087DA-9950-40EE-98F7-7AEAE6A4595F}" presName="connectorText" presStyleLbl="sibTrans2D1" presStyleIdx="1" presStyleCnt="5"/>
      <dgm:spPr/>
      <dgm:t>
        <a:bodyPr/>
        <a:lstStyle/>
        <a:p>
          <a:endParaRPr lang="en-IN"/>
        </a:p>
      </dgm:t>
    </dgm:pt>
    <dgm:pt modelId="{381DC750-8D6E-4524-B99A-5F72A7F6D0F3}" type="pres">
      <dgm:prSet presAssocID="{CD549E51-32D0-4658-914C-646F45F3946D}" presName="node" presStyleLbl="node1" presStyleIdx="2" presStyleCnt="5">
        <dgm:presLayoutVars>
          <dgm:bulletEnabled val="1"/>
        </dgm:presLayoutVars>
      </dgm:prSet>
      <dgm:spPr/>
      <dgm:t>
        <a:bodyPr/>
        <a:lstStyle/>
        <a:p>
          <a:endParaRPr lang="en-IN"/>
        </a:p>
      </dgm:t>
    </dgm:pt>
    <dgm:pt modelId="{AE89F11B-8554-4458-AA32-726286ED3DA2}" type="pres">
      <dgm:prSet presAssocID="{A377BAA2-2514-4BF3-9ED7-F7294A95CC23}" presName="sibTrans" presStyleLbl="sibTrans2D1" presStyleIdx="2" presStyleCnt="5"/>
      <dgm:spPr/>
      <dgm:t>
        <a:bodyPr/>
        <a:lstStyle/>
        <a:p>
          <a:endParaRPr lang="en-IN"/>
        </a:p>
      </dgm:t>
    </dgm:pt>
    <dgm:pt modelId="{290E8536-DCD6-4B22-9117-33E0D3D5A828}" type="pres">
      <dgm:prSet presAssocID="{A377BAA2-2514-4BF3-9ED7-F7294A95CC23}" presName="connectorText" presStyleLbl="sibTrans2D1" presStyleIdx="2" presStyleCnt="5"/>
      <dgm:spPr/>
      <dgm:t>
        <a:bodyPr/>
        <a:lstStyle/>
        <a:p>
          <a:endParaRPr lang="en-IN"/>
        </a:p>
      </dgm:t>
    </dgm:pt>
    <dgm:pt modelId="{8D3255CA-5DF7-4498-BF7E-6AB9F765B169}" type="pres">
      <dgm:prSet presAssocID="{5F67EC40-9A7F-411B-B69F-F44DE9606D4D}" presName="node" presStyleLbl="node1" presStyleIdx="3" presStyleCnt="5">
        <dgm:presLayoutVars>
          <dgm:bulletEnabled val="1"/>
        </dgm:presLayoutVars>
      </dgm:prSet>
      <dgm:spPr/>
      <dgm:t>
        <a:bodyPr/>
        <a:lstStyle/>
        <a:p>
          <a:endParaRPr lang="en-IN"/>
        </a:p>
      </dgm:t>
    </dgm:pt>
    <dgm:pt modelId="{7CD3117F-BCE7-4520-96E9-ECF2EC071EE2}" type="pres">
      <dgm:prSet presAssocID="{A83C9417-8E6A-4599-A8C8-8B973A4046BD}" presName="sibTrans" presStyleLbl="sibTrans2D1" presStyleIdx="3" presStyleCnt="5"/>
      <dgm:spPr/>
      <dgm:t>
        <a:bodyPr/>
        <a:lstStyle/>
        <a:p>
          <a:endParaRPr lang="en-IN"/>
        </a:p>
      </dgm:t>
    </dgm:pt>
    <dgm:pt modelId="{565EE732-4A40-4AE2-A448-4B27857EDB08}" type="pres">
      <dgm:prSet presAssocID="{A83C9417-8E6A-4599-A8C8-8B973A4046BD}" presName="connectorText" presStyleLbl="sibTrans2D1" presStyleIdx="3" presStyleCnt="5"/>
      <dgm:spPr/>
      <dgm:t>
        <a:bodyPr/>
        <a:lstStyle/>
        <a:p>
          <a:endParaRPr lang="en-IN"/>
        </a:p>
      </dgm:t>
    </dgm:pt>
    <dgm:pt modelId="{8B3A45CF-F6BD-4C73-863A-641219874336}" type="pres">
      <dgm:prSet presAssocID="{5CBE7E2C-5196-42A9-96BC-8E85BE209925}" presName="node" presStyleLbl="node1" presStyleIdx="4" presStyleCnt="5">
        <dgm:presLayoutVars>
          <dgm:bulletEnabled val="1"/>
        </dgm:presLayoutVars>
      </dgm:prSet>
      <dgm:spPr/>
      <dgm:t>
        <a:bodyPr/>
        <a:lstStyle/>
        <a:p>
          <a:endParaRPr lang="en-IN"/>
        </a:p>
      </dgm:t>
    </dgm:pt>
    <dgm:pt modelId="{433390FB-2542-4FB7-A317-15D0DD4823D1}" type="pres">
      <dgm:prSet presAssocID="{F452F490-A479-45AE-B106-7760AD8C7612}" presName="sibTrans" presStyleLbl="sibTrans2D1" presStyleIdx="4" presStyleCnt="5"/>
      <dgm:spPr/>
      <dgm:t>
        <a:bodyPr/>
        <a:lstStyle/>
        <a:p>
          <a:endParaRPr lang="en-IN"/>
        </a:p>
      </dgm:t>
    </dgm:pt>
    <dgm:pt modelId="{47A9D2B1-5EEA-42C9-900F-46C9884F378B}" type="pres">
      <dgm:prSet presAssocID="{F452F490-A479-45AE-B106-7760AD8C7612}" presName="connectorText" presStyleLbl="sibTrans2D1" presStyleIdx="4" presStyleCnt="5"/>
      <dgm:spPr/>
      <dgm:t>
        <a:bodyPr/>
        <a:lstStyle/>
        <a:p>
          <a:endParaRPr lang="en-IN"/>
        </a:p>
      </dgm:t>
    </dgm:pt>
  </dgm:ptLst>
  <dgm:cxnLst>
    <dgm:cxn modelId="{080AA736-E5A4-416A-909D-B66B3409F8E7}" type="presOf" srcId="{EF82868E-57D7-4630-A738-A95DB37B3508}" destId="{F9265B65-6277-4C4B-BD27-E24C3E502D48}" srcOrd="0" destOrd="0" presId="urn:microsoft.com/office/officeart/2005/8/layout/cycle2"/>
    <dgm:cxn modelId="{862E13AD-593A-409A-B981-87C885C20B15}" srcId="{E9E42747-6FC8-4422-BB00-D0DB52CB15A1}" destId="{CD549E51-32D0-4658-914C-646F45F3946D}" srcOrd="2" destOrd="0" parTransId="{2EC60197-C964-498C-A31C-FEA3AF0C5E74}" sibTransId="{A377BAA2-2514-4BF3-9ED7-F7294A95CC23}"/>
    <dgm:cxn modelId="{189644D4-89FB-4E71-9360-CB70FEDFEC63}" type="presOf" srcId="{A3A087DA-9950-40EE-98F7-7AEAE6A4595F}" destId="{1D77C7C2-EEAD-4AF1-BF44-22807C985E28}" srcOrd="0" destOrd="0" presId="urn:microsoft.com/office/officeart/2005/8/layout/cycle2"/>
    <dgm:cxn modelId="{FAA2DE45-E364-41A5-86AA-1D64C3EFC853}" type="presOf" srcId="{A3A087DA-9950-40EE-98F7-7AEAE6A4595F}" destId="{6277BA92-C057-4E2C-BA56-1BA9CCD360A5}" srcOrd="1" destOrd="0" presId="urn:microsoft.com/office/officeart/2005/8/layout/cycle2"/>
    <dgm:cxn modelId="{C4C7EBF8-B2FE-411E-BB7A-9C8130250A24}" type="presOf" srcId="{E9E42747-6FC8-4422-BB00-D0DB52CB15A1}" destId="{6B7D9DFC-452A-43C1-AC7C-B629A090E4BD}" srcOrd="0" destOrd="0" presId="urn:microsoft.com/office/officeart/2005/8/layout/cycle2"/>
    <dgm:cxn modelId="{6DF00C9E-B1C6-405A-8F1E-1360B7FBE593}" type="presOf" srcId="{EF82868E-57D7-4630-A738-A95DB37B3508}" destId="{7C0F9723-5D71-4B5F-9A56-A3830C1C3741}" srcOrd="1" destOrd="0" presId="urn:microsoft.com/office/officeart/2005/8/layout/cycle2"/>
    <dgm:cxn modelId="{908F879A-C09B-4B6A-94DA-08101A0A0C05}" type="presOf" srcId="{BBF779EF-AF9F-434A-97EC-EFD9FA9829DD}" destId="{D6C7E982-C621-41F7-8C14-D09ED488612F}" srcOrd="0" destOrd="0" presId="urn:microsoft.com/office/officeart/2005/8/layout/cycle2"/>
    <dgm:cxn modelId="{44388490-8ECE-4265-AF2F-2216FCFEB450}" type="presOf" srcId="{A377BAA2-2514-4BF3-9ED7-F7294A95CC23}" destId="{290E8536-DCD6-4B22-9117-33E0D3D5A828}" srcOrd="1" destOrd="0" presId="urn:microsoft.com/office/officeart/2005/8/layout/cycle2"/>
    <dgm:cxn modelId="{B45E99EC-72AE-477C-9270-05A29D04EDD7}" type="presOf" srcId="{A83C9417-8E6A-4599-A8C8-8B973A4046BD}" destId="{7CD3117F-BCE7-4520-96E9-ECF2EC071EE2}" srcOrd="0" destOrd="0" presId="urn:microsoft.com/office/officeart/2005/8/layout/cycle2"/>
    <dgm:cxn modelId="{AC0A72E0-2B35-465F-B0EE-0450845A2152}" type="presOf" srcId="{5F67EC40-9A7F-411B-B69F-F44DE9606D4D}" destId="{8D3255CA-5DF7-4498-BF7E-6AB9F765B169}" srcOrd="0" destOrd="0" presId="urn:microsoft.com/office/officeart/2005/8/layout/cycle2"/>
    <dgm:cxn modelId="{EDF91355-3D16-4D25-9752-C127EB43B2EB}" type="presOf" srcId="{F452F490-A479-45AE-B106-7760AD8C7612}" destId="{433390FB-2542-4FB7-A317-15D0DD4823D1}" srcOrd="0" destOrd="0" presId="urn:microsoft.com/office/officeart/2005/8/layout/cycle2"/>
    <dgm:cxn modelId="{9FCFF009-4703-4AF9-9DB0-22B7F347A91A}" type="presOf" srcId="{A83C9417-8E6A-4599-A8C8-8B973A4046BD}" destId="{565EE732-4A40-4AE2-A448-4B27857EDB08}" srcOrd="1" destOrd="0" presId="urn:microsoft.com/office/officeart/2005/8/layout/cycle2"/>
    <dgm:cxn modelId="{A93D14F1-78F5-4A95-BE52-11591F92C265}" type="presOf" srcId="{CD549E51-32D0-4658-914C-646F45F3946D}" destId="{381DC750-8D6E-4524-B99A-5F72A7F6D0F3}" srcOrd="0" destOrd="0" presId="urn:microsoft.com/office/officeart/2005/8/layout/cycle2"/>
    <dgm:cxn modelId="{EA98944C-B0AD-4A93-AD78-FE8C063466DC}" srcId="{E9E42747-6FC8-4422-BB00-D0DB52CB15A1}" destId="{5CBE7E2C-5196-42A9-96BC-8E85BE209925}" srcOrd="4" destOrd="0" parTransId="{20208286-6BC3-48CF-BF5E-A8CE0453D21F}" sibTransId="{F452F490-A479-45AE-B106-7760AD8C7612}"/>
    <dgm:cxn modelId="{2DEF3C08-79AE-47E6-9C5E-16C1F6F3464B}" type="presOf" srcId="{F452F490-A479-45AE-B106-7760AD8C7612}" destId="{47A9D2B1-5EEA-42C9-900F-46C9884F378B}" srcOrd="1" destOrd="0" presId="urn:microsoft.com/office/officeart/2005/8/layout/cycle2"/>
    <dgm:cxn modelId="{0AFEED43-3F12-4F81-84AB-9B320376FDDF}" type="presOf" srcId="{0535F570-9E3F-4FA7-BB48-9FB7B2703094}" destId="{1DD5A4C0-FF77-4E72-A2CE-359E3B747A59}" srcOrd="0" destOrd="0" presId="urn:microsoft.com/office/officeart/2005/8/layout/cycle2"/>
    <dgm:cxn modelId="{2626AF8D-2BD0-4020-BAD8-E206B329E356}" srcId="{E9E42747-6FC8-4422-BB00-D0DB52CB15A1}" destId="{BBF779EF-AF9F-434A-97EC-EFD9FA9829DD}" srcOrd="0" destOrd="0" parTransId="{CF46A063-B76A-42E0-96E7-35C7A0C29866}" sibTransId="{EF82868E-57D7-4630-A738-A95DB37B3508}"/>
    <dgm:cxn modelId="{C60356CA-5318-42FC-B2D4-165A0F6347AE}" type="presOf" srcId="{A377BAA2-2514-4BF3-9ED7-F7294A95CC23}" destId="{AE89F11B-8554-4458-AA32-726286ED3DA2}" srcOrd="0" destOrd="0" presId="urn:microsoft.com/office/officeart/2005/8/layout/cycle2"/>
    <dgm:cxn modelId="{30D78CB5-7DAC-4788-A354-39822BEA1415}" type="presOf" srcId="{5CBE7E2C-5196-42A9-96BC-8E85BE209925}" destId="{8B3A45CF-F6BD-4C73-863A-641219874336}" srcOrd="0" destOrd="0" presId="urn:microsoft.com/office/officeart/2005/8/layout/cycle2"/>
    <dgm:cxn modelId="{890E0957-FF63-4D0E-8EC1-7946CB1A5A90}" srcId="{E9E42747-6FC8-4422-BB00-D0DB52CB15A1}" destId="{0535F570-9E3F-4FA7-BB48-9FB7B2703094}" srcOrd="1" destOrd="0" parTransId="{11F6422E-6847-4BDE-8223-03E767F066D0}" sibTransId="{A3A087DA-9950-40EE-98F7-7AEAE6A4595F}"/>
    <dgm:cxn modelId="{9F832531-5E2E-4778-A91E-89691775273E}" srcId="{E9E42747-6FC8-4422-BB00-D0DB52CB15A1}" destId="{5F67EC40-9A7F-411B-B69F-F44DE9606D4D}" srcOrd="3" destOrd="0" parTransId="{DAF461FA-88E7-4853-8079-01D718FE28C0}" sibTransId="{A83C9417-8E6A-4599-A8C8-8B973A4046BD}"/>
    <dgm:cxn modelId="{31440704-AA2B-4BF1-B64C-94034BF6C634}" type="presParOf" srcId="{6B7D9DFC-452A-43C1-AC7C-B629A090E4BD}" destId="{D6C7E982-C621-41F7-8C14-D09ED488612F}" srcOrd="0" destOrd="0" presId="urn:microsoft.com/office/officeart/2005/8/layout/cycle2"/>
    <dgm:cxn modelId="{A2881C3E-2CEF-4306-830E-22E63598D9B7}" type="presParOf" srcId="{6B7D9DFC-452A-43C1-AC7C-B629A090E4BD}" destId="{F9265B65-6277-4C4B-BD27-E24C3E502D48}" srcOrd="1" destOrd="0" presId="urn:microsoft.com/office/officeart/2005/8/layout/cycle2"/>
    <dgm:cxn modelId="{BF5D4633-9272-4BD2-BFE0-A6950A4F344B}" type="presParOf" srcId="{F9265B65-6277-4C4B-BD27-E24C3E502D48}" destId="{7C0F9723-5D71-4B5F-9A56-A3830C1C3741}" srcOrd="0" destOrd="0" presId="urn:microsoft.com/office/officeart/2005/8/layout/cycle2"/>
    <dgm:cxn modelId="{CB1AB078-4F4B-464B-86FA-5AB9AF07BB38}" type="presParOf" srcId="{6B7D9DFC-452A-43C1-AC7C-B629A090E4BD}" destId="{1DD5A4C0-FF77-4E72-A2CE-359E3B747A59}" srcOrd="2" destOrd="0" presId="urn:microsoft.com/office/officeart/2005/8/layout/cycle2"/>
    <dgm:cxn modelId="{107AB536-4D09-4997-8C5E-6B66E14C1E7E}" type="presParOf" srcId="{6B7D9DFC-452A-43C1-AC7C-B629A090E4BD}" destId="{1D77C7C2-EEAD-4AF1-BF44-22807C985E28}" srcOrd="3" destOrd="0" presId="urn:microsoft.com/office/officeart/2005/8/layout/cycle2"/>
    <dgm:cxn modelId="{0B85FC3E-72DD-442E-A5A7-EAB5F26BAF1A}" type="presParOf" srcId="{1D77C7C2-EEAD-4AF1-BF44-22807C985E28}" destId="{6277BA92-C057-4E2C-BA56-1BA9CCD360A5}" srcOrd="0" destOrd="0" presId="urn:microsoft.com/office/officeart/2005/8/layout/cycle2"/>
    <dgm:cxn modelId="{A699997F-7147-49B3-8F50-A93FE07E36C5}" type="presParOf" srcId="{6B7D9DFC-452A-43C1-AC7C-B629A090E4BD}" destId="{381DC750-8D6E-4524-B99A-5F72A7F6D0F3}" srcOrd="4" destOrd="0" presId="urn:microsoft.com/office/officeart/2005/8/layout/cycle2"/>
    <dgm:cxn modelId="{0601DABB-2D9E-4B32-BB1D-785CB556DBC9}" type="presParOf" srcId="{6B7D9DFC-452A-43C1-AC7C-B629A090E4BD}" destId="{AE89F11B-8554-4458-AA32-726286ED3DA2}" srcOrd="5" destOrd="0" presId="urn:microsoft.com/office/officeart/2005/8/layout/cycle2"/>
    <dgm:cxn modelId="{28493492-78DD-4E44-BADB-1D49639C346C}" type="presParOf" srcId="{AE89F11B-8554-4458-AA32-726286ED3DA2}" destId="{290E8536-DCD6-4B22-9117-33E0D3D5A828}" srcOrd="0" destOrd="0" presId="urn:microsoft.com/office/officeart/2005/8/layout/cycle2"/>
    <dgm:cxn modelId="{7E4E4332-02B5-4AB4-8CF9-05D4483EB52A}" type="presParOf" srcId="{6B7D9DFC-452A-43C1-AC7C-B629A090E4BD}" destId="{8D3255CA-5DF7-4498-BF7E-6AB9F765B169}" srcOrd="6" destOrd="0" presId="urn:microsoft.com/office/officeart/2005/8/layout/cycle2"/>
    <dgm:cxn modelId="{6A98C09E-8B33-4E89-8A4B-2A5C186393B1}" type="presParOf" srcId="{6B7D9DFC-452A-43C1-AC7C-B629A090E4BD}" destId="{7CD3117F-BCE7-4520-96E9-ECF2EC071EE2}" srcOrd="7" destOrd="0" presId="urn:microsoft.com/office/officeart/2005/8/layout/cycle2"/>
    <dgm:cxn modelId="{2652A9D4-0737-4687-88BD-A115396EAFC0}" type="presParOf" srcId="{7CD3117F-BCE7-4520-96E9-ECF2EC071EE2}" destId="{565EE732-4A40-4AE2-A448-4B27857EDB08}" srcOrd="0" destOrd="0" presId="urn:microsoft.com/office/officeart/2005/8/layout/cycle2"/>
    <dgm:cxn modelId="{7B5D0DA9-4A0B-4A11-BB2B-B82438A6459A}" type="presParOf" srcId="{6B7D9DFC-452A-43C1-AC7C-B629A090E4BD}" destId="{8B3A45CF-F6BD-4C73-863A-641219874336}" srcOrd="8" destOrd="0" presId="urn:microsoft.com/office/officeart/2005/8/layout/cycle2"/>
    <dgm:cxn modelId="{8438CF9F-F774-49BA-9B92-9DA0900CA4EC}" type="presParOf" srcId="{6B7D9DFC-452A-43C1-AC7C-B629A090E4BD}" destId="{433390FB-2542-4FB7-A317-15D0DD4823D1}" srcOrd="9" destOrd="0" presId="urn:microsoft.com/office/officeart/2005/8/layout/cycle2"/>
    <dgm:cxn modelId="{FA60CA38-3AD9-4CF4-A54E-4637681D0E96}" type="presParOf" srcId="{433390FB-2542-4FB7-A317-15D0DD4823D1}" destId="{47A9D2B1-5EEA-42C9-900F-46C9884F378B}"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5D1DA14-35DE-44C6-B4D8-15911EE95806}"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IN"/>
        </a:p>
      </dgm:t>
    </dgm:pt>
    <dgm:pt modelId="{5C0193A7-CBBA-4BD4-9113-081764AB0820}">
      <dgm:prSet phldrT="[Text]"/>
      <dgm:spPr/>
      <dgm:t>
        <a:bodyPr/>
        <a:lstStyle/>
        <a:p>
          <a:r>
            <a:rPr lang="en-IN" dirty="0"/>
            <a:t>Platform</a:t>
          </a:r>
        </a:p>
      </dgm:t>
    </dgm:pt>
    <dgm:pt modelId="{01079D8F-BD5E-40E9-AB2B-BDBEB39B4320}" type="parTrans" cxnId="{3971DB25-8D63-4176-8686-113C5B34042A}">
      <dgm:prSet/>
      <dgm:spPr/>
      <dgm:t>
        <a:bodyPr/>
        <a:lstStyle/>
        <a:p>
          <a:endParaRPr lang="en-IN"/>
        </a:p>
      </dgm:t>
    </dgm:pt>
    <dgm:pt modelId="{2E62E75A-0218-4452-8740-7FD79B7F9932}" type="sibTrans" cxnId="{3971DB25-8D63-4176-8686-113C5B34042A}">
      <dgm:prSet/>
      <dgm:spPr/>
      <dgm:t>
        <a:bodyPr/>
        <a:lstStyle/>
        <a:p>
          <a:endParaRPr lang="en-IN"/>
        </a:p>
      </dgm:t>
    </dgm:pt>
    <dgm:pt modelId="{5E65E449-B0F2-4FA2-BA48-EF98EF3BF3EA}">
      <dgm:prSet phldrT="[Text]" custT="1"/>
      <dgm:spPr/>
      <dgm:t>
        <a:bodyPr/>
        <a:lstStyle/>
        <a:p>
          <a:r>
            <a:rPr lang="en-IN" sz="2000" b="1" dirty="0"/>
            <a:t>PHP</a:t>
          </a:r>
        </a:p>
      </dgm:t>
    </dgm:pt>
    <dgm:pt modelId="{471226FD-388D-40F0-99A6-61183EC9CC52}" type="parTrans" cxnId="{6F52DBFA-70FC-4BFA-B9F3-25E97F9388D8}">
      <dgm:prSet/>
      <dgm:spPr/>
      <dgm:t>
        <a:bodyPr/>
        <a:lstStyle/>
        <a:p>
          <a:endParaRPr lang="en-IN"/>
        </a:p>
      </dgm:t>
    </dgm:pt>
    <dgm:pt modelId="{B3C8650C-177C-4A3E-93A9-8A4E5F529A83}" type="sibTrans" cxnId="{6F52DBFA-70FC-4BFA-B9F3-25E97F9388D8}">
      <dgm:prSet/>
      <dgm:spPr/>
      <dgm:t>
        <a:bodyPr/>
        <a:lstStyle/>
        <a:p>
          <a:endParaRPr lang="en-IN"/>
        </a:p>
      </dgm:t>
    </dgm:pt>
    <dgm:pt modelId="{6F3FD3F7-C9C8-4008-A593-C159C3DE9B5E}">
      <dgm:prSet phldrT="[Text]"/>
      <dgm:spPr/>
      <dgm:t>
        <a:bodyPr/>
        <a:lstStyle/>
        <a:p>
          <a:r>
            <a:rPr lang="en-IN" dirty="0"/>
            <a:t>Frontend</a:t>
          </a:r>
        </a:p>
      </dgm:t>
    </dgm:pt>
    <dgm:pt modelId="{0522E5B4-1C26-4FD4-9A8A-EC277D3383AC}" type="parTrans" cxnId="{225BD196-3E9D-4B12-A55F-0C2F5B1FD3A8}">
      <dgm:prSet/>
      <dgm:spPr/>
      <dgm:t>
        <a:bodyPr/>
        <a:lstStyle/>
        <a:p>
          <a:endParaRPr lang="en-IN"/>
        </a:p>
      </dgm:t>
    </dgm:pt>
    <dgm:pt modelId="{229C10CA-D8AD-45DA-BC8C-9D1824FD56DB}" type="sibTrans" cxnId="{225BD196-3E9D-4B12-A55F-0C2F5B1FD3A8}">
      <dgm:prSet/>
      <dgm:spPr/>
      <dgm:t>
        <a:bodyPr/>
        <a:lstStyle/>
        <a:p>
          <a:endParaRPr lang="en-IN"/>
        </a:p>
      </dgm:t>
    </dgm:pt>
    <dgm:pt modelId="{F4231660-E37F-4169-BECB-420D9C24FAB5}">
      <dgm:prSet phldrT="[Text]" custT="1"/>
      <dgm:spPr/>
      <dgm:t>
        <a:bodyPr/>
        <a:lstStyle/>
        <a:p>
          <a:r>
            <a:rPr lang="en-IN" sz="2000" b="1" dirty="0"/>
            <a:t>Sublime</a:t>
          </a:r>
        </a:p>
      </dgm:t>
    </dgm:pt>
    <dgm:pt modelId="{3EA29BDF-AB94-4F6E-A462-FDEE62DFB566}" type="parTrans" cxnId="{36B178FE-FC83-4962-A49E-D4557D26BC07}">
      <dgm:prSet/>
      <dgm:spPr/>
      <dgm:t>
        <a:bodyPr/>
        <a:lstStyle/>
        <a:p>
          <a:endParaRPr lang="en-IN"/>
        </a:p>
      </dgm:t>
    </dgm:pt>
    <dgm:pt modelId="{58889067-8E20-43DD-B953-11AAABF8B70E}" type="sibTrans" cxnId="{36B178FE-FC83-4962-A49E-D4557D26BC07}">
      <dgm:prSet/>
      <dgm:spPr/>
      <dgm:t>
        <a:bodyPr/>
        <a:lstStyle/>
        <a:p>
          <a:endParaRPr lang="en-IN"/>
        </a:p>
      </dgm:t>
    </dgm:pt>
    <dgm:pt modelId="{F56E7F69-D60B-456A-BB46-FD45142943E7}">
      <dgm:prSet phldrT="[Text]" custT="1"/>
      <dgm:spPr/>
      <dgm:t>
        <a:bodyPr/>
        <a:lstStyle/>
        <a:p>
          <a:r>
            <a:rPr lang="en-IN" sz="2000" b="1" dirty="0"/>
            <a:t>Notepad ++</a:t>
          </a:r>
        </a:p>
      </dgm:t>
    </dgm:pt>
    <dgm:pt modelId="{5DF1A79E-9CC9-4B64-85F8-32A18E376E01}" type="parTrans" cxnId="{0F6551C7-B9A8-40ED-9DE8-658F0DBE65AF}">
      <dgm:prSet/>
      <dgm:spPr/>
      <dgm:t>
        <a:bodyPr/>
        <a:lstStyle/>
        <a:p>
          <a:endParaRPr lang="en-IN"/>
        </a:p>
      </dgm:t>
    </dgm:pt>
    <dgm:pt modelId="{B6F69342-913E-451F-8918-D04410207D06}" type="sibTrans" cxnId="{0F6551C7-B9A8-40ED-9DE8-658F0DBE65AF}">
      <dgm:prSet/>
      <dgm:spPr/>
      <dgm:t>
        <a:bodyPr/>
        <a:lstStyle/>
        <a:p>
          <a:endParaRPr lang="en-IN"/>
        </a:p>
      </dgm:t>
    </dgm:pt>
    <dgm:pt modelId="{7CA0D8FD-0324-41A8-B1AB-6A1606AD11FD}">
      <dgm:prSet phldrT="[Text]"/>
      <dgm:spPr/>
      <dgm:t>
        <a:bodyPr/>
        <a:lstStyle/>
        <a:p>
          <a:r>
            <a:rPr lang="en-IN" dirty="0"/>
            <a:t>Backend</a:t>
          </a:r>
        </a:p>
      </dgm:t>
    </dgm:pt>
    <dgm:pt modelId="{FA5938DA-55D0-4A36-828A-CCFD45E89DC9}" type="parTrans" cxnId="{727B35B6-4968-498C-A497-190777803031}">
      <dgm:prSet/>
      <dgm:spPr/>
      <dgm:t>
        <a:bodyPr/>
        <a:lstStyle/>
        <a:p>
          <a:endParaRPr lang="en-IN"/>
        </a:p>
      </dgm:t>
    </dgm:pt>
    <dgm:pt modelId="{FE8DB77F-6E98-45B0-8FE6-B64DA08840BB}" type="sibTrans" cxnId="{727B35B6-4968-498C-A497-190777803031}">
      <dgm:prSet/>
      <dgm:spPr/>
      <dgm:t>
        <a:bodyPr/>
        <a:lstStyle/>
        <a:p>
          <a:endParaRPr lang="en-IN"/>
        </a:p>
      </dgm:t>
    </dgm:pt>
    <dgm:pt modelId="{0F2449B0-6DBB-43B6-B7D0-34B01BABB740}">
      <dgm:prSet phldrT="[Text]" custT="1"/>
      <dgm:spPr/>
      <dgm:t>
        <a:bodyPr/>
        <a:lstStyle/>
        <a:p>
          <a:r>
            <a:rPr lang="en-IN" sz="2000" b="1" dirty="0"/>
            <a:t>MY SQL</a:t>
          </a:r>
        </a:p>
      </dgm:t>
    </dgm:pt>
    <dgm:pt modelId="{976C50FF-D745-4497-9884-0906010C6EB8}" type="parTrans" cxnId="{954D1861-708C-4485-95F0-AD423C21115E}">
      <dgm:prSet/>
      <dgm:spPr/>
      <dgm:t>
        <a:bodyPr/>
        <a:lstStyle/>
        <a:p>
          <a:endParaRPr lang="en-IN"/>
        </a:p>
      </dgm:t>
    </dgm:pt>
    <dgm:pt modelId="{1C6AFF65-23DE-4FD6-9687-D49852620B9D}" type="sibTrans" cxnId="{954D1861-708C-4485-95F0-AD423C21115E}">
      <dgm:prSet/>
      <dgm:spPr/>
      <dgm:t>
        <a:bodyPr/>
        <a:lstStyle/>
        <a:p>
          <a:endParaRPr lang="en-IN"/>
        </a:p>
      </dgm:t>
    </dgm:pt>
    <dgm:pt modelId="{B644DB6A-74CD-4072-B469-DC708303C7C1}">
      <dgm:prSet phldrT="[Text]"/>
      <dgm:spPr/>
      <dgm:t>
        <a:bodyPr/>
        <a:lstStyle/>
        <a:p>
          <a:r>
            <a:rPr lang="en-IN" dirty="0"/>
            <a:t>Tools</a:t>
          </a:r>
        </a:p>
      </dgm:t>
    </dgm:pt>
    <dgm:pt modelId="{19C638A4-06E6-4363-9766-F5F7DE013EF3}" type="parTrans" cxnId="{D07058CE-B240-44CE-B3CF-70853590CF04}">
      <dgm:prSet/>
      <dgm:spPr/>
      <dgm:t>
        <a:bodyPr/>
        <a:lstStyle/>
        <a:p>
          <a:endParaRPr lang="en-IN"/>
        </a:p>
      </dgm:t>
    </dgm:pt>
    <dgm:pt modelId="{F0FE143B-351B-436F-BBEB-FCC846D71FC4}" type="sibTrans" cxnId="{D07058CE-B240-44CE-B3CF-70853590CF04}">
      <dgm:prSet/>
      <dgm:spPr/>
      <dgm:t>
        <a:bodyPr/>
        <a:lstStyle/>
        <a:p>
          <a:endParaRPr lang="en-IN"/>
        </a:p>
      </dgm:t>
    </dgm:pt>
    <dgm:pt modelId="{63314568-F60C-4297-A468-CF80CBA0DEFF}">
      <dgm:prSet phldrT="[Text]" custT="1"/>
      <dgm:spPr/>
      <dgm:t>
        <a:bodyPr/>
        <a:lstStyle/>
        <a:p>
          <a:r>
            <a:rPr lang="en-IN" sz="2000" b="1" dirty="0" err="1"/>
            <a:t>Jquery</a:t>
          </a:r>
          <a:endParaRPr lang="en-IN" sz="2000" b="1" dirty="0"/>
        </a:p>
      </dgm:t>
    </dgm:pt>
    <dgm:pt modelId="{19F07E03-D190-4098-80C8-2DA1D3AABA12}" type="parTrans" cxnId="{A0BCEE67-1BEF-4998-9C68-E36286F50FEA}">
      <dgm:prSet/>
      <dgm:spPr/>
      <dgm:t>
        <a:bodyPr/>
        <a:lstStyle/>
        <a:p>
          <a:endParaRPr lang="en-IN"/>
        </a:p>
      </dgm:t>
    </dgm:pt>
    <dgm:pt modelId="{3F58E7E2-806C-4CEE-B4D4-0E111D1C2728}" type="sibTrans" cxnId="{A0BCEE67-1BEF-4998-9C68-E36286F50FEA}">
      <dgm:prSet/>
      <dgm:spPr/>
      <dgm:t>
        <a:bodyPr/>
        <a:lstStyle/>
        <a:p>
          <a:endParaRPr lang="en-IN"/>
        </a:p>
      </dgm:t>
    </dgm:pt>
    <dgm:pt modelId="{12D753C7-2A62-4550-B653-1EA73BC14B37}">
      <dgm:prSet phldrT="[Text]" custT="1"/>
      <dgm:spPr/>
      <dgm:t>
        <a:bodyPr/>
        <a:lstStyle/>
        <a:p>
          <a:endParaRPr lang="en-IN" sz="1800" b="1" dirty="0"/>
        </a:p>
      </dgm:t>
    </dgm:pt>
    <dgm:pt modelId="{8BD3C23B-119A-4AAE-9DCC-71B075FC3E30}" type="parTrans" cxnId="{F716D353-3C03-4F0C-95A1-B1DF5E57AED2}">
      <dgm:prSet/>
      <dgm:spPr/>
      <dgm:t>
        <a:bodyPr/>
        <a:lstStyle/>
        <a:p>
          <a:endParaRPr lang="en-IN"/>
        </a:p>
      </dgm:t>
    </dgm:pt>
    <dgm:pt modelId="{BA7DE951-1D63-4943-991C-CC6A73791A00}" type="sibTrans" cxnId="{F716D353-3C03-4F0C-95A1-B1DF5E57AED2}">
      <dgm:prSet/>
      <dgm:spPr/>
      <dgm:t>
        <a:bodyPr/>
        <a:lstStyle/>
        <a:p>
          <a:endParaRPr lang="en-IN"/>
        </a:p>
      </dgm:t>
    </dgm:pt>
    <dgm:pt modelId="{E3982D89-E574-4FC3-9721-612EF1C85C00}">
      <dgm:prSet phldrT="[Text]" custT="1"/>
      <dgm:spPr/>
      <dgm:t>
        <a:bodyPr/>
        <a:lstStyle/>
        <a:p>
          <a:r>
            <a:rPr lang="en-IN" sz="2000" b="1" dirty="0"/>
            <a:t>JavaScript</a:t>
          </a:r>
        </a:p>
      </dgm:t>
    </dgm:pt>
    <dgm:pt modelId="{C2BA7FFB-93DE-410B-8928-EB4D3C95E101}" type="parTrans" cxnId="{C64CDF4E-E402-4E50-8567-1F2B76B7B72F}">
      <dgm:prSet/>
      <dgm:spPr/>
      <dgm:t>
        <a:bodyPr/>
        <a:lstStyle/>
        <a:p>
          <a:endParaRPr lang="en-IN"/>
        </a:p>
      </dgm:t>
    </dgm:pt>
    <dgm:pt modelId="{D76BB297-B95B-4AFD-9FFF-89BA81A82B19}" type="sibTrans" cxnId="{C64CDF4E-E402-4E50-8567-1F2B76B7B72F}">
      <dgm:prSet/>
      <dgm:spPr/>
      <dgm:t>
        <a:bodyPr/>
        <a:lstStyle/>
        <a:p>
          <a:endParaRPr lang="en-IN"/>
        </a:p>
      </dgm:t>
    </dgm:pt>
    <dgm:pt modelId="{BE68F38C-428A-48F7-BC95-85E425D7F789}">
      <dgm:prSet phldrT="[Text]" custT="1"/>
      <dgm:spPr/>
      <dgm:t>
        <a:bodyPr/>
        <a:lstStyle/>
        <a:p>
          <a:r>
            <a:rPr lang="en-IN" sz="2000" b="1" dirty="0"/>
            <a:t>CSS</a:t>
          </a:r>
        </a:p>
      </dgm:t>
    </dgm:pt>
    <dgm:pt modelId="{0D997290-F3BC-4033-9503-7C11B3C9ED84}" type="parTrans" cxnId="{9037A213-7A37-4663-AC07-72C86EF17CD4}">
      <dgm:prSet/>
      <dgm:spPr/>
    </dgm:pt>
    <dgm:pt modelId="{CFA1B00B-E3E0-4226-A573-C7161D7C8B99}" type="sibTrans" cxnId="{9037A213-7A37-4663-AC07-72C86EF17CD4}">
      <dgm:prSet/>
      <dgm:spPr/>
    </dgm:pt>
    <dgm:pt modelId="{E4DFD7B3-4447-4931-9C4F-546C0C03F127}" type="pres">
      <dgm:prSet presAssocID="{F5D1DA14-35DE-44C6-B4D8-15911EE95806}" presName="Name0" presStyleCnt="0">
        <dgm:presLayoutVars>
          <dgm:dir/>
          <dgm:animLvl val="lvl"/>
          <dgm:resizeHandles/>
        </dgm:presLayoutVars>
      </dgm:prSet>
      <dgm:spPr/>
      <dgm:t>
        <a:bodyPr/>
        <a:lstStyle/>
        <a:p>
          <a:endParaRPr lang="en-IN"/>
        </a:p>
      </dgm:t>
    </dgm:pt>
    <dgm:pt modelId="{7EE9F6ED-4D6E-4E93-B763-5DFEE0C6D1BB}" type="pres">
      <dgm:prSet presAssocID="{5C0193A7-CBBA-4BD4-9113-081764AB0820}" presName="linNode" presStyleCnt="0"/>
      <dgm:spPr/>
    </dgm:pt>
    <dgm:pt modelId="{55E3425A-DC00-47CE-B9AC-CEB04597C545}" type="pres">
      <dgm:prSet presAssocID="{5C0193A7-CBBA-4BD4-9113-081764AB0820}" presName="parentShp" presStyleLbl="node1" presStyleIdx="0" presStyleCnt="4">
        <dgm:presLayoutVars>
          <dgm:bulletEnabled val="1"/>
        </dgm:presLayoutVars>
      </dgm:prSet>
      <dgm:spPr/>
      <dgm:t>
        <a:bodyPr/>
        <a:lstStyle/>
        <a:p>
          <a:endParaRPr lang="en-IN"/>
        </a:p>
      </dgm:t>
    </dgm:pt>
    <dgm:pt modelId="{4F42FEF9-F84F-4321-9B53-B014199CFAEF}" type="pres">
      <dgm:prSet presAssocID="{5C0193A7-CBBA-4BD4-9113-081764AB0820}" presName="childShp" presStyleLbl="bgAccFollowNode1" presStyleIdx="0" presStyleCnt="4">
        <dgm:presLayoutVars>
          <dgm:bulletEnabled val="1"/>
        </dgm:presLayoutVars>
      </dgm:prSet>
      <dgm:spPr/>
      <dgm:t>
        <a:bodyPr/>
        <a:lstStyle/>
        <a:p>
          <a:endParaRPr lang="en-IN"/>
        </a:p>
      </dgm:t>
    </dgm:pt>
    <dgm:pt modelId="{A9D643F5-3B36-45D4-A725-7C6BB1662FAF}" type="pres">
      <dgm:prSet presAssocID="{2E62E75A-0218-4452-8740-7FD79B7F9932}" presName="spacing" presStyleCnt="0"/>
      <dgm:spPr/>
    </dgm:pt>
    <dgm:pt modelId="{3E841CA4-7E88-430B-AD1F-56804264C7C0}" type="pres">
      <dgm:prSet presAssocID="{6F3FD3F7-C9C8-4008-A593-C159C3DE9B5E}" presName="linNode" presStyleCnt="0"/>
      <dgm:spPr/>
    </dgm:pt>
    <dgm:pt modelId="{B3146C3D-9997-42DA-9E94-BC2B2CC135F0}" type="pres">
      <dgm:prSet presAssocID="{6F3FD3F7-C9C8-4008-A593-C159C3DE9B5E}" presName="parentShp" presStyleLbl="node1" presStyleIdx="1" presStyleCnt="4">
        <dgm:presLayoutVars>
          <dgm:bulletEnabled val="1"/>
        </dgm:presLayoutVars>
      </dgm:prSet>
      <dgm:spPr/>
      <dgm:t>
        <a:bodyPr/>
        <a:lstStyle/>
        <a:p>
          <a:endParaRPr lang="en-IN"/>
        </a:p>
      </dgm:t>
    </dgm:pt>
    <dgm:pt modelId="{801DC991-1220-4DB8-99D1-638A436D0765}" type="pres">
      <dgm:prSet presAssocID="{6F3FD3F7-C9C8-4008-A593-C159C3DE9B5E}" presName="childShp" presStyleLbl="bgAccFollowNode1" presStyleIdx="1" presStyleCnt="4">
        <dgm:presLayoutVars>
          <dgm:bulletEnabled val="1"/>
        </dgm:presLayoutVars>
      </dgm:prSet>
      <dgm:spPr/>
      <dgm:t>
        <a:bodyPr/>
        <a:lstStyle/>
        <a:p>
          <a:endParaRPr lang="en-IN"/>
        </a:p>
      </dgm:t>
    </dgm:pt>
    <dgm:pt modelId="{3A751BB1-266E-4691-B03D-10977B95D031}" type="pres">
      <dgm:prSet presAssocID="{229C10CA-D8AD-45DA-BC8C-9D1824FD56DB}" presName="spacing" presStyleCnt="0"/>
      <dgm:spPr/>
    </dgm:pt>
    <dgm:pt modelId="{B8DE3634-D647-4EAE-8818-94C260C708B4}" type="pres">
      <dgm:prSet presAssocID="{7CA0D8FD-0324-41A8-B1AB-6A1606AD11FD}" presName="linNode" presStyleCnt="0"/>
      <dgm:spPr/>
    </dgm:pt>
    <dgm:pt modelId="{6B12A56A-AFA9-4A58-8C7C-00EF76A36C69}" type="pres">
      <dgm:prSet presAssocID="{7CA0D8FD-0324-41A8-B1AB-6A1606AD11FD}" presName="parentShp" presStyleLbl="node1" presStyleIdx="2" presStyleCnt="4">
        <dgm:presLayoutVars>
          <dgm:bulletEnabled val="1"/>
        </dgm:presLayoutVars>
      </dgm:prSet>
      <dgm:spPr/>
      <dgm:t>
        <a:bodyPr/>
        <a:lstStyle/>
        <a:p>
          <a:endParaRPr lang="en-IN"/>
        </a:p>
      </dgm:t>
    </dgm:pt>
    <dgm:pt modelId="{1486D911-0A2A-4419-8E9D-45853022E66C}" type="pres">
      <dgm:prSet presAssocID="{7CA0D8FD-0324-41A8-B1AB-6A1606AD11FD}" presName="childShp" presStyleLbl="bgAccFollowNode1" presStyleIdx="2" presStyleCnt="4">
        <dgm:presLayoutVars>
          <dgm:bulletEnabled val="1"/>
        </dgm:presLayoutVars>
      </dgm:prSet>
      <dgm:spPr/>
      <dgm:t>
        <a:bodyPr/>
        <a:lstStyle/>
        <a:p>
          <a:endParaRPr lang="en-IN"/>
        </a:p>
      </dgm:t>
    </dgm:pt>
    <dgm:pt modelId="{A9BB3DFA-7234-4474-BC07-FBB81152EE9D}" type="pres">
      <dgm:prSet presAssocID="{FE8DB77F-6E98-45B0-8FE6-B64DA08840BB}" presName="spacing" presStyleCnt="0"/>
      <dgm:spPr/>
    </dgm:pt>
    <dgm:pt modelId="{F35597E2-F69C-4ADD-8D53-087AEF0622B9}" type="pres">
      <dgm:prSet presAssocID="{B644DB6A-74CD-4072-B469-DC708303C7C1}" presName="linNode" presStyleCnt="0"/>
      <dgm:spPr/>
    </dgm:pt>
    <dgm:pt modelId="{59FA542C-321B-4175-A7A1-8A1F387A7E22}" type="pres">
      <dgm:prSet presAssocID="{B644DB6A-74CD-4072-B469-DC708303C7C1}" presName="parentShp" presStyleLbl="node1" presStyleIdx="3" presStyleCnt="4">
        <dgm:presLayoutVars>
          <dgm:bulletEnabled val="1"/>
        </dgm:presLayoutVars>
      </dgm:prSet>
      <dgm:spPr/>
      <dgm:t>
        <a:bodyPr/>
        <a:lstStyle/>
        <a:p>
          <a:endParaRPr lang="en-IN"/>
        </a:p>
      </dgm:t>
    </dgm:pt>
    <dgm:pt modelId="{7A2FFC52-8526-45A8-8CAD-0A4610D3F38F}" type="pres">
      <dgm:prSet presAssocID="{B644DB6A-74CD-4072-B469-DC708303C7C1}" presName="childShp" presStyleLbl="bgAccFollowNode1" presStyleIdx="3" presStyleCnt="4" custScaleY="96790">
        <dgm:presLayoutVars>
          <dgm:bulletEnabled val="1"/>
        </dgm:presLayoutVars>
      </dgm:prSet>
      <dgm:spPr/>
      <dgm:t>
        <a:bodyPr/>
        <a:lstStyle/>
        <a:p>
          <a:endParaRPr lang="en-IN"/>
        </a:p>
      </dgm:t>
    </dgm:pt>
  </dgm:ptLst>
  <dgm:cxnLst>
    <dgm:cxn modelId="{727B35B6-4968-498C-A497-190777803031}" srcId="{F5D1DA14-35DE-44C6-B4D8-15911EE95806}" destId="{7CA0D8FD-0324-41A8-B1AB-6A1606AD11FD}" srcOrd="2" destOrd="0" parTransId="{FA5938DA-55D0-4A36-828A-CCFD45E89DC9}" sibTransId="{FE8DB77F-6E98-45B0-8FE6-B64DA08840BB}"/>
    <dgm:cxn modelId="{F51BB23C-E9DE-4486-A805-72C41570D32F}" type="presOf" srcId="{7CA0D8FD-0324-41A8-B1AB-6A1606AD11FD}" destId="{6B12A56A-AFA9-4A58-8C7C-00EF76A36C69}" srcOrd="0" destOrd="0" presId="urn:microsoft.com/office/officeart/2005/8/layout/vList6"/>
    <dgm:cxn modelId="{A0BCEE67-1BEF-4998-9C68-E36286F50FEA}" srcId="{B644DB6A-74CD-4072-B469-DC708303C7C1}" destId="{63314568-F60C-4297-A468-CF80CBA0DEFF}" srcOrd="0" destOrd="0" parTransId="{19F07E03-D190-4098-80C8-2DA1D3AABA12}" sibTransId="{3F58E7E2-806C-4CEE-B4D4-0E111D1C2728}"/>
    <dgm:cxn modelId="{D19CE129-111B-4A0A-A11C-96154745E4F0}" type="presOf" srcId="{F4231660-E37F-4169-BECB-420D9C24FAB5}" destId="{801DC991-1220-4DB8-99D1-638A436D0765}" srcOrd="0" destOrd="0" presId="urn:microsoft.com/office/officeart/2005/8/layout/vList6"/>
    <dgm:cxn modelId="{DCAC1832-B887-4B0D-951A-293B19A76053}" type="presOf" srcId="{BE68F38C-428A-48F7-BC95-85E425D7F789}" destId="{4F42FEF9-F84F-4321-9B53-B014199CFAEF}" srcOrd="0" destOrd="2" presId="urn:microsoft.com/office/officeart/2005/8/layout/vList6"/>
    <dgm:cxn modelId="{EB466E6B-7FF3-4C46-82AC-35FF67C09C0C}" type="presOf" srcId="{5E65E449-B0F2-4FA2-BA48-EF98EF3BF3EA}" destId="{4F42FEF9-F84F-4321-9B53-B014199CFAEF}" srcOrd="0" destOrd="0" presId="urn:microsoft.com/office/officeart/2005/8/layout/vList6"/>
    <dgm:cxn modelId="{F716D353-3C03-4F0C-95A1-B1DF5E57AED2}" srcId="{7CA0D8FD-0324-41A8-B1AB-6A1606AD11FD}" destId="{12D753C7-2A62-4550-B653-1EA73BC14B37}" srcOrd="0" destOrd="0" parTransId="{8BD3C23B-119A-4AAE-9DCC-71B075FC3E30}" sibTransId="{BA7DE951-1D63-4943-991C-CC6A73791A00}"/>
    <dgm:cxn modelId="{92EC8D2B-A68E-4379-BE33-4ECF0A73031D}" type="presOf" srcId="{63314568-F60C-4297-A468-CF80CBA0DEFF}" destId="{7A2FFC52-8526-45A8-8CAD-0A4610D3F38F}" srcOrd="0" destOrd="0" presId="urn:microsoft.com/office/officeart/2005/8/layout/vList6"/>
    <dgm:cxn modelId="{9037A213-7A37-4663-AC07-72C86EF17CD4}" srcId="{5C0193A7-CBBA-4BD4-9113-081764AB0820}" destId="{BE68F38C-428A-48F7-BC95-85E425D7F789}" srcOrd="2" destOrd="0" parTransId="{0D997290-F3BC-4033-9503-7C11B3C9ED84}" sibTransId="{CFA1B00B-E3E0-4226-A573-C7161D7C8B99}"/>
    <dgm:cxn modelId="{D11876E8-4FA1-41E4-8D1B-A4C7229A2F81}" type="presOf" srcId="{6F3FD3F7-C9C8-4008-A593-C159C3DE9B5E}" destId="{B3146C3D-9997-42DA-9E94-BC2B2CC135F0}" srcOrd="0" destOrd="0" presId="urn:microsoft.com/office/officeart/2005/8/layout/vList6"/>
    <dgm:cxn modelId="{A04114A8-17B9-4BC8-8FE9-C560A8206C65}" type="presOf" srcId="{0F2449B0-6DBB-43B6-B7D0-34B01BABB740}" destId="{1486D911-0A2A-4419-8E9D-45853022E66C}" srcOrd="0" destOrd="1" presId="urn:microsoft.com/office/officeart/2005/8/layout/vList6"/>
    <dgm:cxn modelId="{CE6F97E5-563B-4DFC-85A4-43E702C49E78}" type="presOf" srcId="{E3982D89-E574-4FC3-9721-612EF1C85C00}" destId="{4F42FEF9-F84F-4321-9B53-B014199CFAEF}" srcOrd="0" destOrd="1" presId="urn:microsoft.com/office/officeart/2005/8/layout/vList6"/>
    <dgm:cxn modelId="{F7A65E0B-BC3F-49C3-B6B9-54DD8DD804B0}" type="presOf" srcId="{5C0193A7-CBBA-4BD4-9113-081764AB0820}" destId="{55E3425A-DC00-47CE-B9AC-CEB04597C545}" srcOrd="0" destOrd="0" presId="urn:microsoft.com/office/officeart/2005/8/layout/vList6"/>
    <dgm:cxn modelId="{D07058CE-B240-44CE-B3CF-70853590CF04}" srcId="{F5D1DA14-35DE-44C6-B4D8-15911EE95806}" destId="{B644DB6A-74CD-4072-B469-DC708303C7C1}" srcOrd="3" destOrd="0" parTransId="{19C638A4-06E6-4363-9766-F5F7DE013EF3}" sibTransId="{F0FE143B-351B-436F-BBEB-FCC846D71FC4}"/>
    <dgm:cxn modelId="{EB6683F8-5A1B-4F05-A7F0-137011E49757}" type="presOf" srcId="{12D753C7-2A62-4550-B653-1EA73BC14B37}" destId="{1486D911-0A2A-4419-8E9D-45853022E66C}" srcOrd="0" destOrd="0" presId="urn:microsoft.com/office/officeart/2005/8/layout/vList6"/>
    <dgm:cxn modelId="{0F6551C7-B9A8-40ED-9DE8-658F0DBE65AF}" srcId="{6F3FD3F7-C9C8-4008-A593-C159C3DE9B5E}" destId="{F56E7F69-D60B-456A-BB46-FD45142943E7}" srcOrd="1" destOrd="0" parTransId="{5DF1A79E-9CC9-4B64-85F8-32A18E376E01}" sibTransId="{B6F69342-913E-451F-8918-D04410207D06}"/>
    <dgm:cxn modelId="{3971DB25-8D63-4176-8686-113C5B34042A}" srcId="{F5D1DA14-35DE-44C6-B4D8-15911EE95806}" destId="{5C0193A7-CBBA-4BD4-9113-081764AB0820}" srcOrd="0" destOrd="0" parTransId="{01079D8F-BD5E-40E9-AB2B-BDBEB39B4320}" sibTransId="{2E62E75A-0218-4452-8740-7FD79B7F9932}"/>
    <dgm:cxn modelId="{954D1861-708C-4485-95F0-AD423C21115E}" srcId="{7CA0D8FD-0324-41A8-B1AB-6A1606AD11FD}" destId="{0F2449B0-6DBB-43B6-B7D0-34B01BABB740}" srcOrd="1" destOrd="0" parTransId="{976C50FF-D745-4497-9884-0906010C6EB8}" sibTransId="{1C6AFF65-23DE-4FD6-9687-D49852620B9D}"/>
    <dgm:cxn modelId="{6F52DBFA-70FC-4BFA-B9F3-25E97F9388D8}" srcId="{5C0193A7-CBBA-4BD4-9113-081764AB0820}" destId="{5E65E449-B0F2-4FA2-BA48-EF98EF3BF3EA}" srcOrd="0" destOrd="0" parTransId="{471226FD-388D-40F0-99A6-61183EC9CC52}" sibTransId="{B3C8650C-177C-4A3E-93A9-8A4E5F529A83}"/>
    <dgm:cxn modelId="{C64CDF4E-E402-4E50-8567-1F2B76B7B72F}" srcId="{5C0193A7-CBBA-4BD4-9113-081764AB0820}" destId="{E3982D89-E574-4FC3-9721-612EF1C85C00}" srcOrd="1" destOrd="0" parTransId="{C2BA7FFB-93DE-410B-8928-EB4D3C95E101}" sibTransId="{D76BB297-B95B-4AFD-9FFF-89BA81A82B19}"/>
    <dgm:cxn modelId="{36B178FE-FC83-4962-A49E-D4557D26BC07}" srcId="{6F3FD3F7-C9C8-4008-A593-C159C3DE9B5E}" destId="{F4231660-E37F-4169-BECB-420D9C24FAB5}" srcOrd="0" destOrd="0" parTransId="{3EA29BDF-AB94-4F6E-A462-FDEE62DFB566}" sibTransId="{58889067-8E20-43DD-B953-11AAABF8B70E}"/>
    <dgm:cxn modelId="{E742CEE0-6A57-4BB1-92F7-A8165621CC98}" type="presOf" srcId="{F56E7F69-D60B-456A-BB46-FD45142943E7}" destId="{801DC991-1220-4DB8-99D1-638A436D0765}" srcOrd="0" destOrd="1" presId="urn:microsoft.com/office/officeart/2005/8/layout/vList6"/>
    <dgm:cxn modelId="{225BD196-3E9D-4B12-A55F-0C2F5B1FD3A8}" srcId="{F5D1DA14-35DE-44C6-B4D8-15911EE95806}" destId="{6F3FD3F7-C9C8-4008-A593-C159C3DE9B5E}" srcOrd="1" destOrd="0" parTransId="{0522E5B4-1C26-4FD4-9A8A-EC277D3383AC}" sibTransId="{229C10CA-D8AD-45DA-BC8C-9D1824FD56DB}"/>
    <dgm:cxn modelId="{DFE11B4B-8A33-4825-A563-CC049BA54611}" type="presOf" srcId="{F5D1DA14-35DE-44C6-B4D8-15911EE95806}" destId="{E4DFD7B3-4447-4931-9C4F-546C0C03F127}" srcOrd="0" destOrd="0" presId="urn:microsoft.com/office/officeart/2005/8/layout/vList6"/>
    <dgm:cxn modelId="{A7423D76-816D-4451-8594-E73F12ED437C}" type="presOf" srcId="{B644DB6A-74CD-4072-B469-DC708303C7C1}" destId="{59FA542C-321B-4175-A7A1-8A1F387A7E22}" srcOrd="0" destOrd="0" presId="urn:microsoft.com/office/officeart/2005/8/layout/vList6"/>
    <dgm:cxn modelId="{553820EE-3C8B-4844-B171-E8271F7D5028}" type="presParOf" srcId="{E4DFD7B3-4447-4931-9C4F-546C0C03F127}" destId="{7EE9F6ED-4D6E-4E93-B763-5DFEE0C6D1BB}" srcOrd="0" destOrd="0" presId="urn:microsoft.com/office/officeart/2005/8/layout/vList6"/>
    <dgm:cxn modelId="{B34D7E8B-D7A4-41C8-9955-75400CD05712}" type="presParOf" srcId="{7EE9F6ED-4D6E-4E93-B763-5DFEE0C6D1BB}" destId="{55E3425A-DC00-47CE-B9AC-CEB04597C545}" srcOrd="0" destOrd="0" presId="urn:microsoft.com/office/officeart/2005/8/layout/vList6"/>
    <dgm:cxn modelId="{1FB770B2-0A56-4550-9B31-70501E911CE1}" type="presParOf" srcId="{7EE9F6ED-4D6E-4E93-B763-5DFEE0C6D1BB}" destId="{4F42FEF9-F84F-4321-9B53-B014199CFAEF}" srcOrd="1" destOrd="0" presId="urn:microsoft.com/office/officeart/2005/8/layout/vList6"/>
    <dgm:cxn modelId="{EC92CEE6-89A6-4061-9907-BB6577A02936}" type="presParOf" srcId="{E4DFD7B3-4447-4931-9C4F-546C0C03F127}" destId="{A9D643F5-3B36-45D4-A725-7C6BB1662FAF}" srcOrd="1" destOrd="0" presId="urn:microsoft.com/office/officeart/2005/8/layout/vList6"/>
    <dgm:cxn modelId="{43DE34D8-1344-4FB5-9DC3-5B5013FB9338}" type="presParOf" srcId="{E4DFD7B3-4447-4931-9C4F-546C0C03F127}" destId="{3E841CA4-7E88-430B-AD1F-56804264C7C0}" srcOrd="2" destOrd="0" presId="urn:microsoft.com/office/officeart/2005/8/layout/vList6"/>
    <dgm:cxn modelId="{9208A4FF-356B-4E05-B5FB-A098F81D7F74}" type="presParOf" srcId="{3E841CA4-7E88-430B-AD1F-56804264C7C0}" destId="{B3146C3D-9997-42DA-9E94-BC2B2CC135F0}" srcOrd="0" destOrd="0" presId="urn:microsoft.com/office/officeart/2005/8/layout/vList6"/>
    <dgm:cxn modelId="{9708478E-3229-45ED-94F2-1AE5A3E164DC}" type="presParOf" srcId="{3E841CA4-7E88-430B-AD1F-56804264C7C0}" destId="{801DC991-1220-4DB8-99D1-638A436D0765}" srcOrd="1" destOrd="0" presId="urn:microsoft.com/office/officeart/2005/8/layout/vList6"/>
    <dgm:cxn modelId="{D84CB85A-4362-4FA8-BE23-9A461C5FCD95}" type="presParOf" srcId="{E4DFD7B3-4447-4931-9C4F-546C0C03F127}" destId="{3A751BB1-266E-4691-B03D-10977B95D031}" srcOrd="3" destOrd="0" presId="urn:microsoft.com/office/officeart/2005/8/layout/vList6"/>
    <dgm:cxn modelId="{935C97E3-62ED-4617-AF2A-24AD55D7B584}" type="presParOf" srcId="{E4DFD7B3-4447-4931-9C4F-546C0C03F127}" destId="{B8DE3634-D647-4EAE-8818-94C260C708B4}" srcOrd="4" destOrd="0" presId="urn:microsoft.com/office/officeart/2005/8/layout/vList6"/>
    <dgm:cxn modelId="{884DE6FF-2B54-4560-9EB1-7C74402BB938}" type="presParOf" srcId="{B8DE3634-D647-4EAE-8818-94C260C708B4}" destId="{6B12A56A-AFA9-4A58-8C7C-00EF76A36C69}" srcOrd="0" destOrd="0" presId="urn:microsoft.com/office/officeart/2005/8/layout/vList6"/>
    <dgm:cxn modelId="{433C6BE2-EAFB-475E-A8B9-B35AA8A1E1A7}" type="presParOf" srcId="{B8DE3634-D647-4EAE-8818-94C260C708B4}" destId="{1486D911-0A2A-4419-8E9D-45853022E66C}" srcOrd="1" destOrd="0" presId="urn:microsoft.com/office/officeart/2005/8/layout/vList6"/>
    <dgm:cxn modelId="{48B869E6-68A5-4A3E-A862-C27BE8B38551}" type="presParOf" srcId="{E4DFD7B3-4447-4931-9C4F-546C0C03F127}" destId="{A9BB3DFA-7234-4474-BC07-FBB81152EE9D}" srcOrd="5" destOrd="0" presId="urn:microsoft.com/office/officeart/2005/8/layout/vList6"/>
    <dgm:cxn modelId="{6C1DF52A-B127-4855-974E-72C786667CC8}" type="presParOf" srcId="{E4DFD7B3-4447-4931-9C4F-546C0C03F127}" destId="{F35597E2-F69C-4ADD-8D53-087AEF0622B9}" srcOrd="6" destOrd="0" presId="urn:microsoft.com/office/officeart/2005/8/layout/vList6"/>
    <dgm:cxn modelId="{32198F24-61BE-4A5F-AA97-F6854AE37763}" type="presParOf" srcId="{F35597E2-F69C-4ADD-8D53-087AEF0622B9}" destId="{59FA542C-321B-4175-A7A1-8A1F387A7E22}" srcOrd="0" destOrd="0" presId="urn:microsoft.com/office/officeart/2005/8/layout/vList6"/>
    <dgm:cxn modelId="{0CCB8326-C02B-43F4-84D8-262B1CE1189A}" type="presParOf" srcId="{F35597E2-F69C-4ADD-8D53-087AEF0622B9}" destId="{7A2FFC52-8526-45A8-8CAD-0A4610D3F38F}"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1F90BE-1E2E-46AF-A248-F30783ABC935}">
      <dsp:nvSpPr>
        <dsp:cNvPr id="0" name=""/>
        <dsp:cNvSpPr/>
      </dsp:nvSpPr>
      <dsp:spPr>
        <a:xfrm rot="10800000">
          <a:off x="1486557" y="1034465"/>
          <a:ext cx="4053840" cy="639723"/>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4921" tIns="102870" rIns="192024" bIns="102870" numCol="1" spcCol="1270" anchor="ctr" anchorCtr="0">
          <a:noAutofit/>
        </a:bodyPr>
        <a:lstStyle/>
        <a:p>
          <a:pPr lvl="0" algn="ctr" defTabSz="1200150">
            <a:lnSpc>
              <a:spcPct val="90000"/>
            </a:lnSpc>
            <a:spcBef>
              <a:spcPct val="0"/>
            </a:spcBef>
            <a:spcAft>
              <a:spcPct val="35000"/>
            </a:spcAft>
          </a:pPr>
          <a:r>
            <a:rPr lang="en-IN" sz="2700" kern="1200" dirty="0"/>
            <a:t>Rutvi Shah</a:t>
          </a:r>
        </a:p>
      </dsp:txBody>
      <dsp:txXfrm rot="10800000">
        <a:off x="1646488" y="1034465"/>
        <a:ext cx="3893909" cy="639723"/>
      </dsp:txXfrm>
    </dsp:sp>
    <dsp:sp modelId="{3DA9ACE2-E54F-46D1-B79D-B5E16E3E1031}">
      <dsp:nvSpPr>
        <dsp:cNvPr id="0" name=""/>
        <dsp:cNvSpPr/>
      </dsp:nvSpPr>
      <dsp:spPr>
        <a:xfrm>
          <a:off x="669943" y="1081247"/>
          <a:ext cx="801747" cy="787362"/>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8000" b="-18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3A76832-E0F1-48D2-A0B1-D03100C83E34}">
      <dsp:nvSpPr>
        <dsp:cNvPr id="0" name=""/>
        <dsp:cNvSpPr/>
      </dsp:nvSpPr>
      <dsp:spPr>
        <a:xfrm rot="10800000">
          <a:off x="1529935" y="290776"/>
          <a:ext cx="4053840" cy="634418"/>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4921" tIns="99060" rIns="184912" bIns="99060" numCol="1" spcCol="1270" anchor="ctr" anchorCtr="0">
          <a:noAutofit/>
        </a:bodyPr>
        <a:lstStyle/>
        <a:p>
          <a:pPr lvl="0" algn="ctr" defTabSz="1155700">
            <a:lnSpc>
              <a:spcPct val="90000"/>
            </a:lnSpc>
            <a:spcBef>
              <a:spcPct val="0"/>
            </a:spcBef>
            <a:spcAft>
              <a:spcPct val="35000"/>
            </a:spcAft>
          </a:pPr>
          <a:r>
            <a:rPr lang="en-IN" sz="2600" kern="1200" dirty="0" err="1"/>
            <a:t>Priyansh</a:t>
          </a:r>
          <a:r>
            <a:rPr lang="en-IN" sz="2600" kern="1200" dirty="0"/>
            <a:t> </a:t>
          </a:r>
          <a:r>
            <a:rPr lang="en-IN" sz="2600" kern="1200" dirty="0" err="1"/>
            <a:t>Sheth</a:t>
          </a:r>
          <a:endParaRPr lang="en-IN" sz="2600" kern="1200" dirty="0"/>
        </a:p>
      </dsp:txBody>
      <dsp:txXfrm rot="10800000">
        <a:off x="1688539" y="290776"/>
        <a:ext cx="3895236" cy="634418"/>
      </dsp:txXfrm>
    </dsp:sp>
    <dsp:sp modelId="{57DBB177-F427-43A5-AC29-448A44F5F0F0}">
      <dsp:nvSpPr>
        <dsp:cNvPr id="0" name=""/>
        <dsp:cNvSpPr/>
      </dsp:nvSpPr>
      <dsp:spPr>
        <a:xfrm>
          <a:off x="612885" y="83765"/>
          <a:ext cx="942666" cy="936512"/>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6000" r="-16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FF7CF36-FB7C-4E90-8379-02A6E4D62DBD}">
      <dsp:nvSpPr>
        <dsp:cNvPr id="0" name=""/>
        <dsp:cNvSpPr/>
      </dsp:nvSpPr>
      <dsp:spPr>
        <a:xfrm rot="10800000">
          <a:off x="1451485" y="2056970"/>
          <a:ext cx="4053840" cy="634418"/>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4921" tIns="99060" rIns="184912" bIns="99060" numCol="1" spcCol="1270" anchor="ctr" anchorCtr="0">
          <a:noAutofit/>
        </a:bodyPr>
        <a:lstStyle/>
        <a:p>
          <a:pPr lvl="0" algn="ctr" defTabSz="1155700">
            <a:lnSpc>
              <a:spcPct val="90000"/>
            </a:lnSpc>
            <a:spcBef>
              <a:spcPct val="0"/>
            </a:spcBef>
            <a:spcAft>
              <a:spcPct val="35000"/>
            </a:spcAft>
          </a:pPr>
          <a:r>
            <a:rPr lang="en-IN" sz="2600" kern="1200" dirty="0"/>
            <a:t>Darshan </a:t>
          </a:r>
          <a:r>
            <a:rPr lang="en-IN" sz="2600" kern="1200" dirty="0" err="1"/>
            <a:t>Dhandhukiya</a:t>
          </a:r>
          <a:endParaRPr lang="en-IN" sz="2600" kern="1200" dirty="0"/>
        </a:p>
      </dsp:txBody>
      <dsp:txXfrm rot="10800000">
        <a:off x="1610089" y="2056970"/>
        <a:ext cx="3895236" cy="634418"/>
      </dsp:txXfrm>
    </dsp:sp>
    <dsp:sp modelId="{DCC85B3A-4637-4C7B-84CF-A9879BE226D0}">
      <dsp:nvSpPr>
        <dsp:cNvPr id="0" name=""/>
        <dsp:cNvSpPr/>
      </dsp:nvSpPr>
      <dsp:spPr>
        <a:xfrm>
          <a:off x="882227" y="2096473"/>
          <a:ext cx="555411" cy="555411"/>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2000" r="-22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6D515B6-3170-4A0C-80C2-AEBCC6E47E5B}">
      <dsp:nvSpPr>
        <dsp:cNvPr id="0" name=""/>
        <dsp:cNvSpPr/>
      </dsp:nvSpPr>
      <dsp:spPr>
        <a:xfrm rot="10800000">
          <a:off x="1304590" y="2912805"/>
          <a:ext cx="4212304" cy="661200"/>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4921" tIns="99060" rIns="184912" bIns="99060" numCol="1" spcCol="1270" anchor="ctr" anchorCtr="0">
          <a:noAutofit/>
        </a:bodyPr>
        <a:lstStyle/>
        <a:p>
          <a:pPr lvl="0" algn="ctr" defTabSz="1155700">
            <a:lnSpc>
              <a:spcPct val="90000"/>
            </a:lnSpc>
            <a:spcBef>
              <a:spcPct val="0"/>
            </a:spcBef>
            <a:spcAft>
              <a:spcPct val="35000"/>
            </a:spcAft>
          </a:pPr>
          <a:r>
            <a:rPr lang="en-IN" sz="2600" kern="1200" dirty="0"/>
            <a:t>Riya Shah</a:t>
          </a:r>
        </a:p>
      </dsp:txBody>
      <dsp:txXfrm rot="10800000">
        <a:off x="1469890" y="2912805"/>
        <a:ext cx="4047004" cy="661200"/>
      </dsp:txXfrm>
    </dsp:sp>
    <dsp:sp modelId="{849F6334-7048-4DE7-9424-B6E282432E05}">
      <dsp:nvSpPr>
        <dsp:cNvPr id="0" name=""/>
        <dsp:cNvSpPr/>
      </dsp:nvSpPr>
      <dsp:spPr>
        <a:xfrm>
          <a:off x="787341" y="2857183"/>
          <a:ext cx="814233" cy="755282"/>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12000" r="-12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media/image4.jpeg>
</file>

<file path=ppt/media/image5.jpg>
</file>

<file path=ppt/media/image6.pn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2/24/2018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2/24/2018</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2/24/2018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 Target="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 Target="slide10.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8887" y="1044434"/>
            <a:ext cx="7766936" cy="1183611"/>
          </a:xfrm>
        </p:spPr>
        <p:txBody>
          <a:bodyPr/>
          <a:lstStyle/>
          <a:p>
            <a:pPr algn="ctr"/>
            <a:r>
              <a:rPr lang="en-US" sz="7200" i="1" dirty="0">
                <a:solidFill>
                  <a:srgbClr val="00B0F0"/>
                </a:solidFill>
              </a:rPr>
              <a:t>CITYHUB</a:t>
            </a:r>
            <a:endParaRPr lang="en-IN" sz="7200" i="1" dirty="0">
              <a:solidFill>
                <a:srgbClr val="00B0F0"/>
              </a:solidFill>
            </a:endParaRPr>
          </a:p>
        </p:txBody>
      </p:sp>
      <p:sp>
        <p:nvSpPr>
          <p:cNvPr id="4" name="Rectangle 3"/>
          <p:cNvSpPr/>
          <p:nvPr/>
        </p:nvSpPr>
        <p:spPr>
          <a:xfrm>
            <a:off x="2551129" y="269315"/>
            <a:ext cx="6142451" cy="646331"/>
          </a:xfrm>
          <a:prstGeom prst="rect">
            <a:avLst/>
          </a:prstGeom>
        </p:spPr>
        <p:txBody>
          <a:bodyPr wrap="none">
            <a:spAutoFit/>
          </a:bodyPr>
          <a:lstStyle/>
          <a:p>
            <a:pPr algn="ctr"/>
            <a:r>
              <a:rPr lang="en-US" sz="3600" b="1" dirty="0">
                <a:solidFill>
                  <a:srgbClr val="FF0000"/>
                </a:solidFill>
                <a:latin typeface="Arial" panose="020B0604020202020204" pitchFamily="34" charset="0"/>
                <a:cs typeface="Arial" panose="020B0604020202020204" pitchFamily="34" charset="0"/>
              </a:rPr>
              <a:t>Voculus </a:t>
            </a:r>
            <a:r>
              <a:rPr lang="en-US" sz="3600" b="1" dirty="0">
                <a:solidFill>
                  <a:srgbClr val="FF0000"/>
                </a:solidFill>
                <a:latin typeface="+mj-lt"/>
                <a:cs typeface="Arial" panose="020B0604020202020204" pitchFamily="34" charset="0"/>
              </a:rPr>
              <a:t>Softwares</a:t>
            </a:r>
            <a:r>
              <a:rPr lang="en-US" sz="3600" b="1" dirty="0">
                <a:solidFill>
                  <a:srgbClr val="FF0000"/>
                </a:solidFill>
                <a:latin typeface="Arial" panose="020B0604020202020204" pitchFamily="34" charset="0"/>
                <a:cs typeface="Arial" panose="020B0604020202020204" pitchFamily="34" charset="0"/>
              </a:rPr>
              <a:t> Pvt. Ltd</a:t>
            </a:r>
            <a:r>
              <a:rPr lang="en-US" sz="3600" dirty="0">
                <a:solidFill>
                  <a:srgbClr val="FF0000"/>
                </a:solidFill>
                <a:latin typeface="Arial" panose="020B0604020202020204" pitchFamily="34" charset="0"/>
                <a:cs typeface="Arial" panose="020B0604020202020204" pitchFamily="34" charset="0"/>
              </a:rPr>
              <a:t>.</a:t>
            </a:r>
          </a:p>
        </p:txBody>
      </p:sp>
      <p:graphicFrame>
        <p:nvGraphicFramePr>
          <p:cNvPr id="8" name="Diagram 7"/>
          <p:cNvGraphicFramePr/>
          <p:nvPr>
            <p:extLst>
              <p:ext uri="{D42A27DB-BD31-4B8C-83A1-F6EECF244321}">
                <p14:modId xmlns:p14="http://schemas.microsoft.com/office/powerpoint/2010/main" val="160215315"/>
              </p:ext>
            </p:extLst>
          </p:nvPr>
        </p:nvGraphicFramePr>
        <p:xfrm>
          <a:off x="2888876" y="2876980"/>
          <a:ext cx="6096000" cy="36139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504565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1137388" y="209006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 name="Rectangle 5"/>
          <p:cNvSpPr/>
          <p:nvPr/>
        </p:nvSpPr>
        <p:spPr>
          <a:xfrm>
            <a:off x="3857297" y="3576883"/>
            <a:ext cx="2099106" cy="416204"/>
          </a:xfrm>
          <a:prstGeom prst="rect">
            <a:avLst/>
          </a:prstGeom>
        </p:spPr>
        <p:txBody>
          <a:bodyPr wrap="square">
            <a:spAutoFit/>
          </a:bodyPr>
          <a:lstStyle/>
          <a:p>
            <a:pPr algn="ctr">
              <a:lnSpc>
                <a:spcPct val="115000"/>
              </a:lnSpc>
              <a:spcAft>
                <a:spcPts val="1000"/>
              </a:spcAft>
            </a:pPr>
            <a:r>
              <a:rPr lang="en-IN" sz="2000" b="1" dirty="0" err="1">
                <a:solidFill>
                  <a:srgbClr val="FF0000"/>
                </a:solidFill>
                <a:latin typeface="Arial" panose="020B0604020202020204" pitchFamily="34" charset="0"/>
                <a:ea typeface="Calibri" panose="020F0502020204030204" pitchFamily="34" charset="0"/>
                <a:cs typeface="Arial" panose="020B0604020202020204" pitchFamily="34" charset="0"/>
              </a:rPr>
              <a:t>city</a:t>
            </a:r>
            <a:r>
              <a:rPr lang="en-IN" sz="2000" b="1" dirty="0" err="1">
                <a:solidFill>
                  <a:srgbClr val="FF0000"/>
                </a:solidFill>
                <a:effectLst/>
                <a:latin typeface="Arial" panose="020B0604020202020204" pitchFamily="34" charset="0"/>
                <a:ea typeface="Calibri" panose="020F0502020204030204" pitchFamily="34" charset="0"/>
                <a:cs typeface="Arial" panose="020B0604020202020204" pitchFamily="34" charset="0"/>
              </a:rPr>
              <a:t>_tbl</a:t>
            </a:r>
            <a:endParaRPr lang="en-IN" sz="2000" b="1" dirty="0">
              <a:solidFill>
                <a:srgbClr val="FF0000"/>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7" name="Rectangle 6"/>
          <p:cNvSpPr/>
          <p:nvPr/>
        </p:nvSpPr>
        <p:spPr>
          <a:xfrm>
            <a:off x="3388376" y="279976"/>
            <a:ext cx="3181641" cy="584775"/>
          </a:xfrm>
          <a:prstGeom prst="rect">
            <a:avLst/>
          </a:prstGeom>
        </p:spPr>
        <p:txBody>
          <a:bodyPr wrap="square">
            <a:spAutoFit/>
          </a:bodyPr>
          <a:lstStyle/>
          <a:p>
            <a:r>
              <a:rPr lang="en-IN" sz="3200" dirty="0">
                <a:solidFill>
                  <a:srgbClr val="FF0000"/>
                </a:solidFill>
              </a:rPr>
              <a:t>Continue..</a:t>
            </a:r>
            <a:endParaRPr lang="en-IN" sz="3200" dirty="0"/>
          </a:p>
        </p:txBody>
      </p:sp>
      <p:sp>
        <p:nvSpPr>
          <p:cNvPr id="8" name="Rectangle 7"/>
          <p:cNvSpPr/>
          <p:nvPr/>
        </p:nvSpPr>
        <p:spPr>
          <a:xfrm>
            <a:off x="4005329" y="1173836"/>
            <a:ext cx="1803042" cy="400110"/>
          </a:xfrm>
          <a:prstGeom prst="rect">
            <a:avLst/>
          </a:prstGeom>
        </p:spPr>
        <p:txBody>
          <a:bodyPr wrap="square">
            <a:spAutoFit/>
          </a:bodyPr>
          <a:lstStyle/>
          <a:p>
            <a:r>
              <a:rPr lang="en-US" sz="2000" b="1" dirty="0" err="1">
                <a:solidFill>
                  <a:srgbClr val="FF0000"/>
                </a:solidFill>
                <a:latin typeface="Arial" panose="020B0604020202020204" pitchFamily="34" charset="0"/>
                <a:ea typeface="Calibri" panose="020F0502020204030204" pitchFamily="34" charset="0"/>
              </a:rPr>
              <a:t>state_tbl</a:t>
            </a:r>
            <a:endParaRPr lang="en-IN" sz="2000" dirty="0">
              <a:solidFill>
                <a:srgbClr val="FF0000"/>
              </a:solidFill>
            </a:endParaRPr>
          </a:p>
        </p:txBody>
      </p:sp>
      <p:graphicFrame>
        <p:nvGraphicFramePr>
          <p:cNvPr id="9" name="Table 8">
            <a:extLst>
              <a:ext uri="{FF2B5EF4-FFF2-40B4-BE49-F238E27FC236}">
                <a16:creationId xmlns="" xmlns:a16="http://schemas.microsoft.com/office/drawing/2014/main" id="{411B05E8-D0FC-44C3-AAA8-EEA866E741A9}"/>
              </a:ext>
            </a:extLst>
          </p:cNvPr>
          <p:cNvGraphicFramePr>
            <a:graphicFrameLocks noGrp="1"/>
          </p:cNvGraphicFramePr>
          <p:nvPr>
            <p:extLst>
              <p:ext uri="{D42A27DB-BD31-4B8C-83A1-F6EECF244321}">
                <p14:modId xmlns:p14="http://schemas.microsoft.com/office/powerpoint/2010/main" val="2377702756"/>
              </p:ext>
            </p:extLst>
          </p:nvPr>
        </p:nvGraphicFramePr>
        <p:xfrm>
          <a:off x="775760" y="4229783"/>
          <a:ext cx="8406876" cy="1903020"/>
        </p:xfrm>
        <a:graphic>
          <a:graphicData uri="http://schemas.openxmlformats.org/drawingml/2006/table">
            <a:tbl>
              <a:tblPr firstRow="1" firstCol="1" bandRow="1">
                <a:tableStyleId>{5C22544A-7EE6-4342-B048-85BDC9FD1C3A}</a:tableStyleId>
              </a:tblPr>
              <a:tblGrid>
                <a:gridCol w="2801981">
                  <a:extLst>
                    <a:ext uri="{9D8B030D-6E8A-4147-A177-3AD203B41FA5}">
                      <a16:colId xmlns="" xmlns:a16="http://schemas.microsoft.com/office/drawing/2014/main" val="3879245327"/>
                    </a:ext>
                  </a:extLst>
                </a:gridCol>
                <a:gridCol w="2801981">
                  <a:extLst>
                    <a:ext uri="{9D8B030D-6E8A-4147-A177-3AD203B41FA5}">
                      <a16:colId xmlns="" xmlns:a16="http://schemas.microsoft.com/office/drawing/2014/main" val="1065552939"/>
                    </a:ext>
                  </a:extLst>
                </a:gridCol>
                <a:gridCol w="2802914">
                  <a:extLst>
                    <a:ext uri="{9D8B030D-6E8A-4147-A177-3AD203B41FA5}">
                      <a16:colId xmlns="" xmlns:a16="http://schemas.microsoft.com/office/drawing/2014/main" val="2894081745"/>
                    </a:ext>
                  </a:extLst>
                </a:gridCol>
              </a:tblGrid>
              <a:tr h="475755">
                <a:tc>
                  <a:txBody>
                    <a:bodyPr/>
                    <a:lstStyle/>
                    <a:p>
                      <a:pPr algn="l">
                        <a:lnSpc>
                          <a:spcPct val="107000"/>
                        </a:lnSpc>
                        <a:spcAft>
                          <a:spcPts val="0"/>
                        </a:spcAft>
                      </a:pPr>
                      <a:r>
                        <a:rPr lang="en-IN" sz="1600" dirty="0">
                          <a:effectLst/>
                        </a:rPr>
                        <a:t>Field Name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dirty="0">
                          <a:effectLst/>
                        </a:rPr>
                        <a:t>Type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Constraints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304962229"/>
                  </a:ext>
                </a:extLst>
              </a:tr>
              <a:tr h="475755">
                <a:tc>
                  <a:txBody>
                    <a:bodyPr/>
                    <a:lstStyle/>
                    <a:p>
                      <a:pPr>
                        <a:lnSpc>
                          <a:spcPct val="107000"/>
                        </a:lnSpc>
                        <a:spcAft>
                          <a:spcPts val="0"/>
                        </a:spcAft>
                      </a:pPr>
                      <a:r>
                        <a:rPr lang="en-IN" sz="1600">
                          <a:effectLst/>
                        </a:rPr>
                        <a:t>City_id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Primary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072647655"/>
                  </a:ext>
                </a:extLst>
              </a:tr>
              <a:tr h="475755">
                <a:tc>
                  <a:txBody>
                    <a:bodyPr/>
                    <a:lstStyle/>
                    <a:p>
                      <a:pPr>
                        <a:lnSpc>
                          <a:spcPct val="107000"/>
                        </a:lnSpc>
                        <a:spcAft>
                          <a:spcPts val="0"/>
                        </a:spcAft>
                      </a:pPr>
                      <a:r>
                        <a:rPr lang="en-IN" sz="1600">
                          <a:effectLst/>
                        </a:rPr>
                        <a:t>City_name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46067852"/>
                  </a:ext>
                </a:extLst>
              </a:tr>
              <a:tr h="475755">
                <a:tc>
                  <a:txBody>
                    <a:bodyPr/>
                    <a:lstStyle/>
                    <a:p>
                      <a:pPr>
                        <a:lnSpc>
                          <a:spcPct val="107000"/>
                        </a:lnSpc>
                        <a:spcAft>
                          <a:spcPts val="0"/>
                        </a:spcAft>
                      </a:pPr>
                      <a:r>
                        <a:rPr lang="en-IN" sz="1600">
                          <a:effectLst/>
                        </a:rPr>
                        <a:t>State_id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err="1">
                          <a:effectLst/>
                        </a:rPr>
                        <a:t>Int</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a:effectLst/>
                        </a:rPr>
                        <a:t>Foreign key</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813482346"/>
                  </a:ext>
                </a:extLst>
              </a:tr>
            </a:tbl>
          </a:graphicData>
        </a:graphic>
      </p:graphicFrame>
      <p:sp>
        <p:nvSpPr>
          <p:cNvPr id="12" name="Rectangle 11">
            <a:extLst>
              <a:ext uri="{FF2B5EF4-FFF2-40B4-BE49-F238E27FC236}">
                <a16:creationId xmlns="" xmlns:a16="http://schemas.microsoft.com/office/drawing/2014/main" id="{B2B44A54-0B86-43F6-B50B-A06124583195}"/>
              </a:ext>
            </a:extLst>
          </p:cNvPr>
          <p:cNvSpPr/>
          <p:nvPr/>
        </p:nvSpPr>
        <p:spPr>
          <a:xfrm>
            <a:off x="3546991" y="6267247"/>
            <a:ext cx="2719719" cy="369332"/>
          </a:xfrm>
          <a:prstGeom prst="rect">
            <a:avLst/>
          </a:prstGeom>
        </p:spPr>
        <p:txBody>
          <a:bodyPr wrap="none">
            <a:spAutoFit/>
          </a:bodyPr>
          <a:lstStyle/>
          <a:p>
            <a:pPr lvl="0" defTabSz="914400" eaLnBrk="0" fontAlgn="base" hangingPunct="0">
              <a:spcBef>
                <a:spcPct val="0"/>
              </a:spcBef>
              <a:spcAft>
                <a:spcPct val="0"/>
              </a:spcAft>
            </a:pPr>
            <a:r>
              <a:rPr lang="en-US" b="1" dirty="0">
                <a:solidFill>
                  <a:srgbClr val="FF0000"/>
                </a:solidFill>
                <a:latin typeface="Arial" panose="020B0604020202020204" pitchFamily="34" charset="0"/>
                <a:ea typeface="Calibri" panose="020F0502020204030204" pitchFamily="34" charset="0"/>
                <a:cs typeface="Arial" panose="020B0604020202020204" pitchFamily="34" charset="0"/>
              </a:rPr>
              <a:t>References- </a:t>
            </a:r>
            <a:r>
              <a:rPr lang="en-US" dirty="0">
                <a:solidFill>
                  <a:srgbClr val="FF0000"/>
                </a:solidFill>
                <a:latin typeface="Arial" panose="020B0604020202020204" pitchFamily="34" charset="0"/>
                <a:ea typeface="Calibri" panose="020F0502020204030204" pitchFamily="34" charset="0"/>
                <a:cs typeface="Arial" panose="020B0604020202020204" pitchFamily="34" charset="0"/>
              </a:rPr>
              <a:t>State Table</a:t>
            </a:r>
            <a:endParaRPr lang="en-US" dirty="0">
              <a:solidFill>
                <a:srgbClr val="FF0000"/>
              </a:solidFill>
              <a:latin typeface="Arial" panose="020B0604020202020204" pitchFamily="34" charset="0"/>
            </a:endParaRPr>
          </a:p>
        </p:txBody>
      </p:sp>
      <p:graphicFrame>
        <p:nvGraphicFramePr>
          <p:cNvPr id="10" name="Table 9">
            <a:extLst>
              <a:ext uri="{FF2B5EF4-FFF2-40B4-BE49-F238E27FC236}">
                <a16:creationId xmlns="" xmlns:a16="http://schemas.microsoft.com/office/drawing/2014/main" id="{1D703A40-EB72-46D3-9C09-19A3A5F3DF9B}"/>
              </a:ext>
            </a:extLst>
          </p:cNvPr>
          <p:cNvGraphicFramePr>
            <a:graphicFrameLocks noGrp="1"/>
          </p:cNvGraphicFramePr>
          <p:nvPr>
            <p:extLst>
              <p:ext uri="{D42A27DB-BD31-4B8C-83A1-F6EECF244321}">
                <p14:modId xmlns:p14="http://schemas.microsoft.com/office/powerpoint/2010/main" val="90603394"/>
              </p:ext>
            </p:extLst>
          </p:nvPr>
        </p:nvGraphicFramePr>
        <p:xfrm>
          <a:off x="775760" y="1595757"/>
          <a:ext cx="8406875" cy="1903020"/>
        </p:xfrm>
        <a:graphic>
          <a:graphicData uri="http://schemas.openxmlformats.org/drawingml/2006/table">
            <a:tbl>
              <a:tblPr firstRow="1" firstCol="1" bandRow="1">
                <a:tableStyleId>{5C22544A-7EE6-4342-B048-85BDC9FD1C3A}</a:tableStyleId>
              </a:tblPr>
              <a:tblGrid>
                <a:gridCol w="2801981">
                  <a:extLst>
                    <a:ext uri="{9D8B030D-6E8A-4147-A177-3AD203B41FA5}">
                      <a16:colId xmlns="" xmlns:a16="http://schemas.microsoft.com/office/drawing/2014/main" val="2947853346"/>
                    </a:ext>
                  </a:extLst>
                </a:gridCol>
                <a:gridCol w="2801981">
                  <a:extLst>
                    <a:ext uri="{9D8B030D-6E8A-4147-A177-3AD203B41FA5}">
                      <a16:colId xmlns="" xmlns:a16="http://schemas.microsoft.com/office/drawing/2014/main" val="3406532274"/>
                    </a:ext>
                  </a:extLst>
                </a:gridCol>
                <a:gridCol w="2802913">
                  <a:extLst>
                    <a:ext uri="{9D8B030D-6E8A-4147-A177-3AD203B41FA5}">
                      <a16:colId xmlns="" xmlns:a16="http://schemas.microsoft.com/office/drawing/2014/main" val="3260695827"/>
                    </a:ext>
                  </a:extLst>
                </a:gridCol>
              </a:tblGrid>
              <a:tr h="634340">
                <a:tc>
                  <a:txBody>
                    <a:bodyPr/>
                    <a:lstStyle/>
                    <a:p>
                      <a:pPr algn="ctr">
                        <a:lnSpc>
                          <a:spcPct val="107000"/>
                        </a:lnSpc>
                        <a:spcAft>
                          <a:spcPts val="0"/>
                        </a:spcAft>
                      </a:pPr>
                      <a:r>
                        <a:rPr lang="en-IN" sz="1600" dirty="0">
                          <a:effectLst/>
                        </a:rPr>
                        <a:t>Field Name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Type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Constraints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891419230"/>
                  </a:ext>
                </a:extLst>
              </a:tr>
              <a:tr h="634340">
                <a:tc>
                  <a:txBody>
                    <a:bodyPr/>
                    <a:lstStyle/>
                    <a:p>
                      <a:pPr>
                        <a:lnSpc>
                          <a:spcPct val="107000"/>
                        </a:lnSpc>
                        <a:spcAft>
                          <a:spcPts val="0"/>
                        </a:spcAft>
                      </a:pPr>
                      <a:r>
                        <a:rPr lang="en-IN" sz="1600">
                          <a:effectLst/>
                        </a:rPr>
                        <a:t>state_id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Primary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2437018867"/>
                  </a:ext>
                </a:extLst>
              </a:tr>
              <a:tr h="634340">
                <a:tc>
                  <a:txBody>
                    <a:bodyPr/>
                    <a:lstStyle/>
                    <a:p>
                      <a:pPr>
                        <a:lnSpc>
                          <a:spcPct val="107000"/>
                        </a:lnSpc>
                        <a:spcAft>
                          <a:spcPts val="0"/>
                        </a:spcAft>
                      </a:pPr>
                      <a:r>
                        <a:rPr lang="en-IN" sz="1600">
                          <a:effectLst/>
                        </a:rPr>
                        <a:t>state_name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a:effectLst/>
                        </a:rPr>
                        <a:t>Varchar</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2420285875"/>
                  </a:ext>
                </a:extLst>
              </a:tr>
            </a:tbl>
          </a:graphicData>
        </a:graphic>
      </p:graphicFrame>
    </p:spTree>
    <p:extLst>
      <p:ext uri="{BB962C8B-B14F-4D97-AF65-F5344CB8AC3E}">
        <p14:creationId xmlns:p14="http://schemas.microsoft.com/office/powerpoint/2010/main" val="420036031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1137388" y="209006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 name="Rectangle 5"/>
          <p:cNvSpPr/>
          <p:nvPr/>
        </p:nvSpPr>
        <p:spPr>
          <a:xfrm>
            <a:off x="3709266" y="823474"/>
            <a:ext cx="2099106" cy="416204"/>
          </a:xfrm>
          <a:prstGeom prst="rect">
            <a:avLst/>
          </a:prstGeom>
        </p:spPr>
        <p:txBody>
          <a:bodyPr wrap="square">
            <a:spAutoFit/>
          </a:bodyPr>
          <a:lstStyle/>
          <a:p>
            <a:pPr algn="ctr">
              <a:lnSpc>
                <a:spcPct val="115000"/>
              </a:lnSpc>
              <a:spcAft>
                <a:spcPts val="1000"/>
              </a:spcAft>
            </a:pPr>
            <a:r>
              <a:rPr lang="en-IN" sz="2000" b="1" dirty="0">
                <a:solidFill>
                  <a:srgbClr val="FF0000"/>
                </a:solidFill>
                <a:latin typeface="Arial" panose="020B0604020202020204" pitchFamily="34" charset="0"/>
                <a:ea typeface="Calibri" panose="020F0502020204030204" pitchFamily="34" charset="0"/>
                <a:cs typeface="Arial" panose="020B0604020202020204" pitchFamily="34" charset="0"/>
              </a:rPr>
              <a:t>Category </a:t>
            </a:r>
            <a:r>
              <a:rPr lang="en-IN" sz="2000" b="1" dirty="0" err="1">
                <a:solidFill>
                  <a:srgbClr val="FF0000"/>
                </a:solidFill>
                <a:effectLst/>
                <a:latin typeface="Arial" panose="020B0604020202020204" pitchFamily="34" charset="0"/>
                <a:ea typeface="Calibri" panose="020F0502020204030204" pitchFamily="34" charset="0"/>
                <a:cs typeface="Arial" panose="020B0604020202020204" pitchFamily="34" charset="0"/>
              </a:rPr>
              <a:t>tbl</a:t>
            </a:r>
            <a:endParaRPr lang="en-IN" sz="2000" b="1" dirty="0">
              <a:solidFill>
                <a:srgbClr val="FF0000"/>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7" name="Rectangle 6"/>
          <p:cNvSpPr/>
          <p:nvPr/>
        </p:nvSpPr>
        <p:spPr>
          <a:xfrm>
            <a:off x="3709266" y="74808"/>
            <a:ext cx="2652897" cy="584775"/>
          </a:xfrm>
          <a:prstGeom prst="rect">
            <a:avLst/>
          </a:prstGeom>
        </p:spPr>
        <p:txBody>
          <a:bodyPr wrap="square">
            <a:spAutoFit/>
          </a:bodyPr>
          <a:lstStyle/>
          <a:p>
            <a:r>
              <a:rPr lang="en-IN" sz="3200" dirty="0">
                <a:solidFill>
                  <a:srgbClr val="FF0000"/>
                </a:solidFill>
              </a:rPr>
              <a:t>Continue..</a:t>
            </a:r>
            <a:endParaRPr lang="en-IN" sz="3200" dirty="0"/>
          </a:p>
        </p:txBody>
      </p:sp>
      <p:sp>
        <p:nvSpPr>
          <p:cNvPr id="8" name="Rectangle 7"/>
          <p:cNvSpPr/>
          <p:nvPr/>
        </p:nvSpPr>
        <p:spPr>
          <a:xfrm>
            <a:off x="3842347" y="3158375"/>
            <a:ext cx="2386733" cy="400110"/>
          </a:xfrm>
          <a:prstGeom prst="rect">
            <a:avLst/>
          </a:prstGeom>
        </p:spPr>
        <p:txBody>
          <a:bodyPr wrap="square">
            <a:spAutoFit/>
          </a:bodyPr>
          <a:lstStyle/>
          <a:p>
            <a:r>
              <a:rPr lang="en-US" sz="2000" b="1" dirty="0">
                <a:solidFill>
                  <a:srgbClr val="FF0000"/>
                </a:solidFill>
                <a:latin typeface="Arial" panose="020B0604020202020204" pitchFamily="34" charset="0"/>
                <a:ea typeface="Calibri" panose="020F0502020204030204" pitchFamily="34" charset="0"/>
              </a:rPr>
              <a:t>Sub-Category </a:t>
            </a:r>
            <a:r>
              <a:rPr lang="en-US" sz="2000" b="1" dirty="0" err="1">
                <a:solidFill>
                  <a:srgbClr val="FF0000"/>
                </a:solidFill>
                <a:latin typeface="Arial" panose="020B0604020202020204" pitchFamily="34" charset="0"/>
                <a:ea typeface="Calibri" panose="020F0502020204030204" pitchFamily="34" charset="0"/>
              </a:rPr>
              <a:t>tbl</a:t>
            </a:r>
            <a:endParaRPr lang="en-IN" sz="2000" dirty="0">
              <a:solidFill>
                <a:srgbClr val="FF0000"/>
              </a:solidFill>
            </a:endParaRPr>
          </a:p>
        </p:txBody>
      </p:sp>
      <p:sp>
        <p:nvSpPr>
          <p:cNvPr id="11" name="Rectangle 10"/>
          <p:cNvSpPr/>
          <p:nvPr/>
        </p:nvSpPr>
        <p:spPr>
          <a:xfrm>
            <a:off x="108590" y="295072"/>
            <a:ext cx="667170" cy="369332"/>
          </a:xfrm>
          <a:prstGeom prst="rect">
            <a:avLst/>
          </a:prstGeom>
        </p:spPr>
        <p:txBody>
          <a:bodyPr wrap="none">
            <a:spAutoFit/>
          </a:bodyPr>
          <a:lstStyle/>
          <a:p>
            <a:r>
              <a:rPr lang="en-IN" dirty="0">
                <a:solidFill>
                  <a:srgbClr val="FF0000"/>
                </a:solidFill>
                <a:hlinkClick r:id="rId2" action="ppaction://hlinksldjump"/>
              </a:rPr>
              <a:t>Back</a:t>
            </a:r>
            <a:endParaRPr lang="en-IN" dirty="0"/>
          </a:p>
        </p:txBody>
      </p:sp>
      <p:graphicFrame>
        <p:nvGraphicFramePr>
          <p:cNvPr id="9" name="Table 8">
            <a:extLst>
              <a:ext uri="{FF2B5EF4-FFF2-40B4-BE49-F238E27FC236}">
                <a16:creationId xmlns="" xmlns:a16="http://schemas.microsoft.com/office/drawing/2014/main" id="{411B05E8-D0FC-44C3-AAA8-EEA866E741A9}"/>
              </a:ext>
            </a:extLst>
          </p:cNvPr>
          <p:cNvGraphicFramePr>
            <a:graphicFrameLocks noGrp="1"/>
          </p:cNvGraphicFramePr>
          <p:nvPr>
            <p:extLst>
              <p:ext uri="{D42A27DB-BD31-4B8C-83A1-F6EECF244321}">
                <p14:modId xmlns:p14="http://schemas.microsoft.com/office/powerpoint/2010/main" val="1234055113"/>
              </p:ext>
            </p:extLst>
          </p:nvPr>
        </p:nvGraphicFramePr>
        <p:xfrm>
          <a:off x="775760" y="1348465"/>
          <a:ext cx="8406876" cy="1325904"/>
        </p:xfrm>
        <a:graphic>
          <a:graphicData uri="http://schemas.openxmlformats.org/drawingml/2006/table">
            <a:tbl>
              <a:tblPr firstRow="1" firstCol="1" bandRow="1">
                <a:tableStyleId>{5C22544A-7EE6-4342-B048-85BDC9FD1C3A}</a:tableStyleId>
              </a:tblPr>
              <a:tblGrid>
                <a:gridCol w="2801981">
                  <a:extLst>
                    <a:ext uri="{9D8B030D-6E8A-4147-A177-3AD203B41FA5}">
                      <a16:colId xmlns="" xmlns:a16="http://schemas.microsoft.com/office/drawing/2014/main" val="3879245327"/>
                    </a:ext>
                  </a:extLst>
                </a:gridCol>
                <a:gridCol w="2801981">
                  <a:extLst>
                    <a:ext uri="{9D8B030D-6E8A-4147-A177-3AD203B41FA5}">
                      <a16:colId xmlns="" xmlns:a16="http://schemas.microsoft.com/office/drawing/2014/main" val="1065552939"/>
                    </a:ext>
                  </a:extLst>
                </a:gridCol>
                <a:gridCol w="2802914">
                  <a:extLst>
                    <a:ext uri="{9D8B030D-6E8A-4147-A177-3AD203B41FA5}">
                      <a16:colId xmlns="" xmlns:a16="http://schemas.microsoft.com/office/drawing/2014/main" val="2894081745"/>
                    </a:ext>
                  </a:extLst>
                </a:gridCol>
              </a:tblGrid>
              <a:tr h="441968">
                <a:tc>
                  <a:txBody>
                    <a:bodyPr/>
                    <a:lstStyle/>
                    <a:p>
                      <a:pPr algn="ctr">
                        <a:lnSpc>
                          <a:spcPct val="107000"/>
                        </a:lnSpc>
                        <a:spcAft>
                          <a:spcPts val="0"/>
                        </a:spcAft>
                      </a:pPr>
                      <a:r>
                        <a:rPr lang="en-IN" sz="1600">
                          <a:effectLst/>
                          <a:latin typeface="Calibri" panose="020F0502020204030204" pitchFamily="34" charset="0"/>
                          <a:ea typeface="Calibri" panose="020F0502020204030204" pitchFamily="34" charset="0"/>
                          <a:cs typeface="Times New Roman" panose="02020603050405020304" pitchFamily="18" charset="0"/>
                        </a:rPr>
                        <a:t>Field 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latin typeface="Calibri" panose="020F0502020204030204" pitchFamily="34" charset="0"/>
                          <a:ea typeface="Calibri" panose="020F0502020204030204" pitchFamily="34" charset="0"/>
                          <a:cs typeface="Times New Roman" panose="02020603050405020304" pitchFamily="18" charset="0"/>
                        </a:rPr>
                        <a:t>Type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latin typeface="Calibri" panose="020F0502020204030204" pitchFamily="34" charset="0"/>
                          <a:ea typeface="Calibri" panose="020F0502020204030204" pitchFamily="34" charset="0"/>
                          <a:cs typeface="Times New Roman" panose="02020603050405020304" pitchFamily="18" charset="0"/>
                        </a:rPr>
                        <a:t>Constraints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304962229"/>
                  </a:ext>
                </a:extLst>
              </a:tr>
              <a:tr h="441968">
                <a:tc>
                  <a:txBody>
                    <a:bodyPr/>
                    <a:lstStyle/>
                    <a:p>
                      <a:pPr>
                        <a:lnSpc>
                          <a:spcPct val="107000"/>
                        </a:lnSpc>
                        <a:spcAft>
                          <a:spcPts val="0"/>
                        </a:spcAft>
                      </a:pPr>
                      <a:r>
                        <a:rPr lang="en-IN" sz="1600">
                          <a:effectLst/>
                          <a:latin typeface="Calibri" panose="020F0502020204030204" pitchFamily="34" charset="0"/>
                          <a:ea typeface="Calibri" panose="020F0502020204030204" pitchFamily="34" charset="0"/>
                          <a:cs typeface="Times New Roman" panose="02020603050405020304" pitchFamily="18" charset="0"/>
                        </a:rPr>
                        <a:t>Cat_id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latin typeface="Calibri" panose="020F0502020204030204" pitchFamily="34" charset="0"/>
                          <a:ea typeface="Calibri" panose="020F0502020204030204" pitchFamily="34" charset="0"/>
                          <a:cs typeface="Times New Roman" panose="02020603050405020304" pitchFamily="18" charset="0"/>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latin typeface="Calibri" panose="020F0502020204030204" pitchFamily="34" charset="0"/>
                          <a:ea typeface="Calibri" panose="020F0502020204030204" pitchFamily="34" charset="0"/>
                          <a:cs typeface="Times New Roman" panose="02020603050405020304" pitchFamily="18" charset="0"/>
                        </a:rPr>
                        <a:t>Primary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072647655"/>
                  </a:ext>
                </a:extLst>
              </a:tr>
              <a:tr h="441968">
                <a:tc>
                  <a:txBody>
                    <a:bodyPr/>
                    <a:lstStyle/>
                    <a:p>
                      <a:pPr>
                        <a:lnSpc>
                          <a:spcPct val="107000"/>
                        </a:lnSpc>
                        <a:spcAft>
                          <a:spcPts val="0"/>
                        </a:spcAft>
                      </a:pPr>
                      <a:r>
                        <a:rPr lang="en-IN" sz="1600">
                          <a:effectLst/>
                          <a:latin typeface="Calibri" panose="020F0502020204030204" pitchFamily="34" charset="0"/>
                          <a:ea typeface="Calibri" panose="020F0502020204030204" pitchFamily="34" charset="0"/>
                          <a:cs typeface="Times New Roman" panose="02020603050405020304" pitchFamily="18" charset="0"/>
                        </a:rPr>
                        <a:t>Cat_name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latin typeface="Calibri" panose="020F0502020204030204" pitchFamily="34" charset="0"/>
                          <a:ea typeface="Calibri" panose="020F0502020204030204" pitchFamily="34" charset="0"/>
                          <a:cs typeface="Times New Roman" panose="02020603050405020304" pitchFamily="18" charset="0"/>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b="1" dirty="0">
                          <a:effectLst/>
                          <a:latin typeface="Calibri" panose="020F0502020204030204" pitchFamily="34" charset="0"/>
                          <a:ea typeface="Calibri" panose="020F0502020204030204" pitchFamily="34" charset="0"/>
                          <a:cs typeface="Times New Roman" panose="02020603050405020304" pitchFamily="18" charset="0"/>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46067852"/>
                  </a:ext>
                </a:extLst>
              </a:tr>
            </a:tbl>
          </a:graphicData>
        </a:graphic>
      </p:graphicFrame>
      <p:sp>
        <p:nvSpPr>
          <p:cNvPr id="2" name="Rectangle 1">
            <a:extLst>
              <a:ext uri="{FF2B5EF4-FFF2-40B4-BE49-F238E27FC236}">
                <a16:creationId xmlns="" xmlns:a16="http://schemas.microsoft.com/office/drawing/2014/main" id="{B73EACB4-4080-4FC1-A22C-776A7B9EF285}"/>
              </a:ext>
            </a:extLst>
          </p:cNvPr>
          <p:cNvSpPr/>
          <p:nvPr/>
        </p:nvSpPr>
        <p:spPr>
          <a:xfrm>
            <a:off x="3398959" y="5937982"/>
            <a:ext cx="3219664" cy="369332"/>
          </a:xfrm>
          <a:prstGeom prst="rect">
            <a:avLst/>
          </a:prstGeom>
        </p:spPr>
        <p:txBody>
          <a:bodyPr wrap="none">
            <a:spAutoFit/>
          </a:bodyPr>
          <a:lstStyle/>
          <a:p>
            <a:pPr lvl="0" defTabSz="914400" eaLnBrk="0" fontAlgn="base" hangingPunct="0">
              <a:spcBef>
                <a:spcPct val="0"/>
              </a:spcBef>
              <a:spcAft>
                <a:spcPct val="0"/>
              </a:spcAft>
            </a:pPr>
            <a:r>
              <a:rPr lang="en-US" b="1" dirty="0">
                <a:solidFill>
                  <a:srgbClr val="FF0000"/>
                </a:solidFill>
                <a:latin typeface="Arial" panose="020B0604020202020204" pitchFamily="34" charset="0"/>
                <a:ea typeface="Calibri" panose="020F0502020204030204" pitchFamily="34" charset="0"/>
                <a:cs typeface="Arial" panose="020B0604020202020204" pitchFamily="34" charset="0"/>
              </a:rPr>
              <a:t>References- </a:t>
            </a:r>
            <a:r>
              <a:rPr lang="en-US" dirty="0">
                <a:solidFill>
                  <a:srgbClr val="FF0000"/>
                </a:solidFill>
                <a:latin typeface="Arial" panose="020B0604020202020204" pitchFamily="34" charset="0"/>
                <a:ea typeface="Calibri" panose="020F0502020204030204" pitchFamily="34" charset="0"/>
                <a:cs typeface="Arial" panose="020B0604020202020204" pitchFamily="34" charset="0"/>
              </a:rPr>
              <a:t>Category Table</a:t>
            </a:r>
            <a:endParaRPr lang="en-US" dirty="0">
              <a:solidFill>
                <a:srgbClr val="FF0000"/>
              </a:solidFill>
              <a:latin typeface="Arial" panose="020B0604020202020204" pitchFamily="34" charset="0"/>
            </a:endParaRPr>
          </a:p>
        </p:txBody>
      </p:sp>
      <p:graphicFrame>
        <p:nvGraphicFramePr>
          <p:cNvPr id="3" name="Table 2">
            <a:extLst>
              <a:ext uri="{FF2B5EF4-FFF2-40B4-BE49-F238E27FC236}">
                <a16:creationId xmlns="" xmlns:a16="http://schemas.microsoft.com/office/drawing/2014/main" id="{697C7DA9-2980-4C2C-A09A-82EC40AA9420}"/>
              </a:ext>
            </a:extLst>
          </p:cNvPr>
          <p:cNvGraphicFramePr>
            <a:graphicFrameLocks noGrp="1"/>
          </p:cNvGraphicFramePr>
          <p:nvPr>
            <p:extLst>
              <p:ext uri="{D42A27DB-BD31-4B8C-83A1-F6EECF244321}">
                <p14:modId xmlns:p14="http://schemas.microsoft.com/office/powerpoint/2010/main" val="2661784266"/>
              </p:ext>
            </p:extLst>
          </p:nvPr>
        </p:nvGraphicFramePr>
        <p:xfrm>
          <a:off x="874643" y="4042491"/>
          <a:ext cx="8307994" cy="1768388"/>
        </p:xfrm>
        <a:graphic>
          <a:graphicData uri="http://schemas.openxmlformats.org/drawingml/2006/table">
            <a:tbl>
              <a:tblPr firstRow="1" firstCol="1" bandRow="1">
                <a:tableStyleId>{5C22544A-7EE6-4342-B048-85BDC9FD1C3A}</a:tableStyleId>
              </a:tblPr>
              <a:tblGrid>
                <a:gridCol w="2769024">
                  <a:extLst>
                    <a:ext uri="{9D8B030D-6E8A-4147-A177-3AD203B41FA5}">
                      <a16:colId xmlns="" xmlns:a16="http://schemas.microsoft.com/office/drawing/2014/main" val="1153681070"/>
                    </a:ext>
                  </a:extLst>
                </a:gridCol>
                <a:gridCol w="2769024">
                  <a:extLst>
                    <a:ext uri="{9D8B030D-6E8A-4147-A177-3AD203B41FA5}">
                      <a16:colId xmlns="" xmlns:a16="http://schemas.microsoft.com/office/drawing/2014/main" val="560598602"/>
                    </a:ext>
                  </a:extLst>
                </a:gridCol>
                <a:gridCol w="2769946">
                  <a:extLst>
                    <a:ext uri="{9D8B030D-6E8A-4147-A177-3AD203B41FA5}">
                      <a16:colId xmlns="" xmlns:a16="http://schemas.microsoft.com/office/drawing/2014/main" val="1827768486"/>
                    </a:ext>
                  </a:extLst>
                </a:gridCol>
              </a:tblGrid>
              <a:tr h="442097">
                <a:tc>
                  <a:txBody>
                    <a:bodyPr/>
                    <a:lstStyle/>
                    <a:p>
                      <a:pPr algn="ctr">
                        <a:lnSpc>
                          <a:spcPct val="107000"/>
                        </a:lnSpc>
                        <a:spcAft>
                          <a:spcPts val="0"/>
                        </a:spcAft>
                      </a:pPr>
                      <a:r>
                        <a:rPr lang="en-IN" sz="1600">
                          <a:effectLst/>
                        </a:rPr>
                        <a:t>Field 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Type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Constraints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456614039"/>
                  </a:ext>
                </a:extLst>
              </a:tr>
              <a:tr h="442097">
                <a:tc>
                  <a:txBody>
                    <a:bodyPr/>
                    <a:lstStyle/>
                    <a:p>
                      <a:pPr>
                        <a:lnSpc>
                          <a:spcPct val="107000"/>
                        </a:lnSpc>
                        <a:spcAft>
                          <a:spcPts val="0"/>
                        </a:spcAft>
                      </a:pPr>
                      <a:r>
                        <a:rPr lang="en-IN" sz="1600">
                          <a:effectLst/>
                        </a:rPr>
                        <a:t>subcat_id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Primary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505828755"/>
                  </a:ext>
                </a:extLst>
              </a:tr>
              <a:tr h="442097">
                <a:tc>
                  <a:txBody>
                    <a:bodyPr/>
                    <a:lstStyle/>
                    <a:p>
                      <a:pPr>
                        <a:lnSpc>
                          <a:spcPct val="107000"/>
                        </a:lnSpc>
                        <a:spcAft>
                          <a:spcPts val="0"/>
                        </a:spcAft>
                      </a:pPr>
                      <a:r>
                        <a:rPr lang="en-IN" sz="1600">
                          <a:effectLst/>
                        </a:rPr>
                        <a:t>subcat_name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760961013"/>
                  </a:ext>
                </a:extLst>
              </a:tr>
              <a:tr h="442097">
                <a:tc>
                  <a:txBody>
                    <a:bodyPr/>
                    <a:lstStyle/>
                    <a:p>
                      <a:pPr>
                        <a:lnSpc>
                          <a:spcPct val="107000"/>
                        </a:lnSpc>
                        <a:spcAft>
                          <a:spcPts val="0"/>
                        </a:spcAft>
                      </a:pPr>
                      <a:r>
                        <a:rPr lang="en-IN" sz="1600">
                          <a:effectLst/>
                        </a:rPr>
                        <a:t>Cat_id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a:effectLst/>
                        </a:rPr>
                        <a:t>Foreign key</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436068294"/>
                  </a:ext>
                </a:extLst>
              </a:tr>
            </a:tbl>
          </a:graphicData>
        </a:graphic>
      </p:graphicFrame>
    </p:spTree>
    <p:extLst>
      <p:ext uri="{BB962C8B-B14F-4D97-AF65-F5344CB8AC3E}">
        <p14:creationId xmlns:p14="http://schemas.microsoft.com/office/powerpoint/2010/main" val="147558891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F00A51ED-AF8A-434F-9BA5-E86B5B051750}"/>
              </a:ext>
            </a:extLst>
          </p:cNvPr>
          <p:cNvPicPr>
            <a:picLocks noChangeAspect="1"/>
          </p:cNvPicPr>
          <p:nvPr/>
        </p:nvPicPr>
        <p:blipFill>
          <a:blip r:embed="rId2"/>
          <a:stretch>
            <a:fillRect/>
          </a:stretch>
        </p:blipFill>
        <p:spPr>
          <a:xfrm>
            <a:off x="1693843" y="0"/>
            <a:ext cx="8804313" cy="6858000"/>
          </a:xfrm>
          <a:prstGeom prst="rect">
            <a:avLst/>
          </a:prstGeom>
        </p:spPr>
      </p:pic>
      <p:sp>
        <p:nvSpPr>
          <p:cNvPr id="4" name="TextBox 3">
            <a:extLst>
              <a:ext uri="{FF2B5EF4-FFF2-40B4-BE49-F238E27FC236}">
                <a16:creationId xmlns="" xmlns:a16="http://schemas.microsoft.com/office/drawing/2014/main" id="{D17AA29C-84F0-49F4-86F0-C44EEF9E792F}"/>
              </a:ext>
            </a:extLst>
          </p:cNvPr>
          <p:cNvSpPr txBox="1"/>
          <p:nvPr/>
        </p:nvSpPr>
        <p:spPr>
          <a:xfrm>
            <a:off x="198783" y="689113"/>
            <a:ext cx="2809460" cy="954107"/>
          </a:xfrm>
          <a:prstGeom prst="rect">
            <a:avLst/>
          </a:prstGeom>
          <a:noFill/>
        </p:spPr>
        <p:txBody>
          <a:bodyPr wrap="square" rtlCol="0">
            <a:spAutoFit/>
          </a:bodyPr>
          <a:lstStyle/>
          <a:p>
            <a:pPr algn="ctr"/>
            <a:r>
              <a:rPr lang="en-IN" sz="2800" b="1" dirty="0">
                <a:solidFill>
                  <a:srgbClr val="FF0000"/>
                </a:solidFill>
                <a:latin typeface="Arial" panose="020B0604020202020204" pitchFamily="34" charset="0"/>
                <a:cs typeface="Arial" panose="020B0604020202020204" pitchFamily="34" charset="0"/>
              </a:rPr>
              <a:t>System Flow Diagram</a:t>
            </a:r>
          </a:p>
        </p:txBody>
      </p:sp>
    </p:spTree>
    <p:extLst>
      <p:ext uri="{BB962C8B-B14F-4D97-AF65-F5344CB8AC3E}">
        <p14:creationId xmlns:p14="http://schemas.microsoft.com/office/powerpoint/2010/main" val="772354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61623"/>
          </a:xfrm>
        </p:spPr>
        <p:txBody>
          <a:bodyPr>
            <a:normAutofit fontScale="90000"/>
          </a:bodyPr>
          <a:lstStyle/>
          <a:p>
            <a:pPr algn="ctr"/>
            <a:r>
              <a:rPr lang="en-US" sz="4000" b="1" dirty="0">
                <a:solidFill>
                  <a:srgbClr val="FF0000"/>
                </a:solidFill>
              </a:rPr>
              <a:t>Future Scope of system</a:t>
            </a:r>
            <a:r>
              <a:rPr lang="en-IN" sz="4000" dirty="0">
                <a:solidFill>
                  <a:srgbClr val="FF0000"/>
                </a:solidFill>
              </a:rPr>
              <a:t/>
            </a:r>
            <a:br>
              <a:rPr lang="en-IN" sz="4000" dirty="0">
                <a:solidFill>
                  <a:srgbClr val="FF0000"/>
                </a:solidFill>
              </a:rPr>
            </a:br>
            <a:endParaRPr lang="en-IN" sz="4000" dirty="0">
              <a:solidFill>
                <a:srgbClr val="FF0000"/>
              </a:solidFill>
            </a:endParaRPr>
          </a:p>
        </p:txBody>
      </p:sp>
      <p:sp>
        <p:nvSpPr>
          <p:cNvPr id="3" name="Content Placeholder 2"/>
          <p:cNvSpPr>
            <a:spLocks noGrp="1"/>
          </p:cNvSpPr>
          <p:nvPr>
            <p:ph idx="1"/>
          </p:nvPr>
        </p:nvSpPr>
        <p:spPr>
          <a:xfrm>
            <a:off x="677334" y="1402600"/>
            <a:ext cx="8596668" cy="3880773"/>
          </a:xfrm>
        </p:spPr>
        <p:txBody>
          <a:bodyPr>
            <a:normAutofit fontScale="77500" lnSpcReduction="20000"/>
          </a:bodyPr>
          <a:lstStyle/>
          <a:p>
            <a:pPr lvl="0"/>
            <a:r>
              <a:rPr lang="en-IN" sz="2600" dirty="0">
                <a:solidFill>
                  <a:schemeClr val="tx1"/>
                </a:solidFill>
              </a:rPr>
              <a:t>We will link our System with Online Payment API and </a:t>
            </a:r>
            <a:r>
              <a:rPr lang="en-IN" sz="2600" dirty="0" err="1">
                <a:solidFill>
                  <a:schemeClr val="tx1"/>
                </a:solidFill>
              </a:rPr>
              <a:t>Aadhar</a:t>
            </a:r>
            <a:r>
              <a:rPr lang="en-IN" sz="2600" dirty="0">
                <a:solidFill>
                  <a:schemeClr val="tx1"/>
                </a:solidFill>
              </a:rPr>
              <a:t> Card API and Bank Gateway.</a:t>
            </a:r>
          </a:p>
          <a:p>
            <a:pPr lvl="0"/>
            <a:r>
              <a:rPr lang="en-IN" sz="2600" dirty="0">
                <a:solidFill>
                  <a:schemeClr val="tx1"/>
                </a:solidFill>
              </a:rPr>
              <a:t>We will provide a facility for a user if a user is not Available at the bid time then his bid should be Automatically made</a:t>
            </a:r>
            <a:r>
              <a:rPr lang="en-IN" sz="2600" dirty="0" smtClean="0">
                <a:solidFill>
                  <a:schemeClr val="tx1"/>
                </a:solidFill>
              </a:rPr>
              <a:t>.</a:t>
            </a:r>
          </a:p>
          <a:p>
            <a:pPr lvl="0"/>
            <a:r>
              <a:rPr lang="en-IN" sz="2600" dirty="0" smtClean="0">
                <a:solidFill>
                  <a:schemeClr val="tx1"/>
                </a:solidFill>
              </a:rPr>
              <a:t>We </a:t>
            </a:r>
            <a:r>
              <a:rPr lang="en-IN" sz="2600" dirty="0">
                <a:solidFill>
                  <a:schemeClr val="tx1"/>
                </a:solidFill>
              </a:rPr>
              <a:t>will advertise our website on many other website to increase our visitors.</a:t>
            </a:r>
          </a:p>
          <a:p>
            <a:pPr lvl="0"/>
            <a:r>
              <a:rPr lang="en-IN" sz="2600" dirty="0">
                <a:solidFill>
                  <a:schemeClr val="tx1"/>
                </a:solidFill>
              </a:rPr>
              <a:t>We will provide SMS service if any user forget his/her password to reset it.  </a:t>
            </a:r>
          </a:p>
          <a:p>
            <a:pPr lvl="0"/>
            <a:r>
              <a:rPr lang="en-IN" sz="2600" dirty="0">
                <a:solidFill>
                  <a:schemeClr val="tx1"/>
                </a:solidFill>
              </a:rPr>
              <a:t>We may provide our website in different languages</a:t>
            </a:r>
            <a:r>
              <a:rPr lang="en-IN" sz="2600" dirty="0" smtClean="0">
                <a:solidFill>
                  <a:schemeClr val="tx1"/>
                </a:solidFill>
              </a:rPr>
              <a:t>.</a:t>
            </a:r>
          </a:p>
          <a:p>
            <a:pPr lvl="0"/>
            <a:r>
              <a:rPr lang="en-IN" sz="2600" dirty="0" smtClean="0">
                <a:solidFill>
                  <a:schemeClr val="tx1"/>
                </a:solidFill>
              </a:rPr>
              <a:t>We will provide 360 degree Image in the Description so that user can get more Idea about the Products.</a:t>
            </a:r>
          </a:p>
          <a:p>
            <a:pPr lvl="0"/>
            <a:r>
              <a:rPr lang="en-IN" sz="2600" dirty="0" smtClean="0">
                <a:solidFill>
                  <a:schemeClr val="tx1"/>
                </a:solidFill>
              </a:rPr>
              <a:t> We will create </a:t>
            </a:r>
            <a:r>
              <a:rPr lang="en-IN" sz="2600" dirty="0">
                <a:solidFill>
                  <a:schemeClr val="tx1"/>
                </a:solidFill>
              </a:rPr>
              <a:t>a</a:t>
            </a:r>
            <a:r>
              <a:rPr lang="en-IN" sz="2600" dirty="0" smtClean="0">
                <a:solidFill>
                  <a:schemeClr val="tx1"/>
                </a:solidFill>
              </a:rPr>
              <a:t> Mobile Application for this Website.</a:t>
            </a:r>
          </a:p>
          <a:p>
            <a:endParaRPr lang="en-IN" dirty="0">
              <a:solidFill>
                <a:schemeClr val="tx1"/>
              </a:solidFill>
            </a:endParaRPr>
          </a:p>
        </p:txBody>
      </p:sp>
    </p:spTree>
    <p:extLst>
      <p:ext uri="{BB962C8B-B14F-4D97-AF65-F5344CB8AC3E}">
        <p14:creationId xmlns:p14="http://schemas.microsoft.com/office/powerpoint/2010/main" val="120030777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59170" y="390659"/>
            <a:ext cx="3765877" cy="794197"/>
          </a:xfrm>
        </p:spPr>
        <p:txBody>
          <a:bodyPr>
            <a:normAutofit/>
          </a:bodyPr>
          <a:lstStyle/>
          <a:p>
            <a:pPr algn="ctr"/>
            <a:r>
              <a:rPr lang="en-US" sz="4000" b="1" dirty="0">
                <a:solidFill>
                  <a:srgbClr val="FF0000"/>
                </a:solidFill>
              </a:rPr>
              <a:t>Conclusion</a:t>
            </a:r>
            <a:endParaRPr lang="en-IN" sz="4000" dirty="0">
              <a:solidFill>
                <a:srgbClr val="FF0000"/>
              </a:solidFill>
            </a:endParaRPr>
          </a:p>
        </p:txBody>
      </p:sp>
      <p:sp>
        <p:nvSpPr>
          <p:cNvPr id="3" name="Content Placeholder 2"/>
          <p:cNvSpPr>
            <a:spLocks noGrp="1"/>
          </p:cNvSpPr>
          <p:nvPr>
            <p:ph idx="1"/>
          </p:nvPr>
        </p:nvSpPr>
        <p:spPr>
          <a:xfrm>
            <a:off x="653271" y="1715421"/>
            <a:ext cx="8596668" cy="3880773"/>
          </a:xfrm>
        </p:spPr>
        <p:txBody>
          <a:bodyPr>
            <a:noAutofit/>
          </a:bodyPr>
          <a:lstStyle/>
          <a:p>
            <a:r>
              <a:rPr lang="en-US" sz="2800" dirty="0">
                <a:solidFill>
                  <a:schemeClr val="tx1"/>
                </a:solidFill>
              </a:rPr>
              <a:t>Our System will provide interface where user doesn’t need to worry about selling his products.</a:t>
            </a:r>
          </a:p>
          <a:p>
            <a:r>
              <a:rPr lang="en-US" sz="2800" dirty="0">
                <a:solidFill>
                  <a:schemeClr val="tx1"/>
                </a:solidFill>
              </a:rPr>
              <a:t>We provide platform where user can sell his product and also can bid on others product at one time.</a:t>
            </a:r>
          </a:p>
          <a:p>
            <a:r>
              <a:rPr lang="en-US" sz="2800" dirty="0">
                <a:solidFill>
                  <a:schemeClr val="tx1"/>
                </a:solidFill>
              </a:rPr>
              <a:t>User can use his point for bidding and if user want more point then he can add point from his account.</a:t>
            </a:r>
            <a:endParaRPr lang="en-IN" sz="2800" dirty="0"/>
          </a:p>
        </p:txBody>
      </p:sp>
    </p:spTree>
    <p:extLst>
      <p:ext uri="{BB962C8B-B14F-4D97-AF65-F5344CB8AC3E}">
        <p14:creationId xmlns:p14="http://schemas.microsoft.com/office/powerpoint/2010/main" val="1260174552"/>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517" t="7887" r="187" b="4977"/>
          <a:stretch/>
        </p:blipFill>
        <p:spPr>
          <a:xfrm>
            <a:off x="347729" y="321972"/>
            <a:ext cx="9079606" cy="5975797"/>
          </a:xfrm>
          <a:prstGeom prst="rect">
            <a:avLst/>
          </a:prstGeom>
        </p:spPr>
      </p:pic>
    </p:spTree>
    <p:extLst>
      <p:ext uri="{BB962C8B-B14F-4D97-AF65-F5344CB8AC3E}">
        <p14:creationId xmlns:p14="http://schemas.microsoft.com/office/powerpoint/2010/main" val="2736870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10107"/>
          </a:xfrm>
        </p:spPr>
        <p:txBody>
          <a:bodyPr>
            <a:normAutofit/>
          </a:bodyPr>
          <a:lstStyle/>
          <a:p>
            <a:pPr algn="ctr"/>
            <a:r>
              <a:rPr lang="en-IN" sz="4000" b="1" dirty="0">
                <a:solidFill>
                  <a:srgbClr val="FF0000"/>
                </a:solidFill>
              </a:rPr>
              <a:t>Project Details</a:t>
            </a:r>
          </a:p>
        </p:txBody>
      </p:sp>
      <p:sp>
        <p:nvSpPr>
          <p:cNvPr id="3" name="Content Placeholder 2"/>
          <p:cNvSpPr>
            <a:spLocks noGrp="1"/>
          </p:cNvSpPr>
          <p:nvPr>
            <p:ph idx="1"/>
          </p:nvPr>
        </p:nvSpPr>
        <p:spPr>
          <a:xfrm>
            <a:off x="677334" y="1803042"/>
            <a:ext cx="8596668" cy="4649273"/>
          </a:xfrm>
        </p:spPr>
        <p:txBody>
          <a:bodyPr>
            <a:normAutofit/>
          </a:bodyPr>
          <a:lstStyle/>
          <a:p>
            <a:pPr marL="0" indent="0">
              <a:buNone/>
            </a:pPr>
            <a:r>
              <a:rPr lang="en-IN" sz="2800" b="1" dirty="0" err="1">
                <a:solidFill>
                  <a:srgbClr val="00B0F0"/>
                </a:solidFill>
              </a:rPr>
              <a:t>LetMeBid</a:t>
            </a:r>
            <a:r>
              <a:rPr lang="en-IN" sz="2800" b="1" dirty="0">
                <a:solidFill>
                  <a:srgbClr val="00B0F0"/>
                </a:solidFill>
              </a:rPr>
              <a:t> :</a:t>
            </a:r>
          </a:p>
          <a:p>
            <a:pPr>
              <a:buFont typeface="Wingdings" panose="05000000000000000000" pitchFamily="2" charset="2"/>
              <a:buChar char="q"/>
            </a:pPr>
            <a:r>
              <a:rPr lang="en-IN" sz="2800" dirty="0">
                <a:solidFill>
                  <a:srgbClr val="00B0F0"/>
                </a:solidFill>
              </a:rPr>
              <a:t>Our System </a:t>
            </a:r>
            <a:r>
              <a:rPr lang="en-IN" sz="2800" b="1" dirty="0" err="1">
                <a:solidFill>
                  <a:srgbClr val="00B0F0"/>
                </a:solidFill>
              </a:rPr>
              <a:t>LetMeBid</a:t>
            </a:r>
            <a:r>
              <a:rPr lang="en-IN" sz="2800" dirty="0">
                <a:solidFill>
                  <a:srgbClr val="00B0F0"/>
                </a:solidFill>
              </a:rPr>
              <a:t> puts all the stakeholders of the System on a single platform where they can buy or sell the product.</a:t>
            </a:r>
          </a:p>
          <a:p>
            <a:pPr>
              <a:buFont typeface="Wingdings" panose="05000000000000000000" pitchFamily="2" charset="2"/>
              <a:buChar char="q"/>
            </a:pPr>
            <a:r>
              <a:rPr lang="en-IN" sz="2800" dirty="0">
                <a:solidFill>
                  <a:srgbClr val="00B0F0"/>
                </a:solidFill>
              </a:rPr>
              <a:t>There will be a live Auction where different Users can bid on particular Products.</a:t>
            </a:r>
          </a:p>
        </p:txBody>
      </p:sp>
    </p:spTree>
    <p:extLst>
      <p:ext uri="{BB962C8B-B14F-4D97-AF65-F5344CB8AC3E}">
        <p14:creationId xmlns:p14="http://schemas.microsoft.com/office/powerpoint/2010/main" val="326585049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8377" y="429296"/>
            <a:ext cx="5254581" cy="742682"/>
          </a:xfrm>
        </p:spPr>
        <p:txBody>
          <a:bodyPr>
            <a:normAutofit/>
          </a:bodyPr>
          <a:lstStyle/>
          <a:p>
            <a:pPr algn="ctr"/>
            <a:r>
              <a:rPr lang="en-IN" sz="4000" b="1" dirty="0">
                <a:solidFill>
                  <a:srgbClr val="FF0000"/>
                </a:solidFill>
              </a:rPr>
              <a:t>Project Definition</a:t>
            </a:r>
          </a:p>
        </p:txBody>
      </p:sp>
      <p:sp>
        <p:nvSpPr>
          <p:cNvPr id="3" name="Content Placeholder 2"/>
          <p:cNvSpPr>
            <a:spLocks noGrp="1"/>
          </p:cNvSpPr>
          <p:nvPr>
            <p:ph idx="1"/>
          </p:nvPr>
        </p:nvSpPr>
        <p:spPr>
          <a:xfrm>
            <a:off x="677333" y="1325702"/>
            <a:ext cx="8596668" cy="4575062"/>
          </a:xfrm>
        </p:spPr>
        <p:txBody>
          <a:bodyPr>
            <a:normAutofit fontScale="92500" lnSpcReduction="20000"/>
          </a:bodyPr>
          <a:lstStyle/>
          <a:p>
            <a:pPr marL="0" indent="0">
              <a:buNone/>
            </a:pPr>
            <a:r>
              <a:rPr lang="en-US" sz="2800" dirty="0">
                <a:solidFill>
                  <a:schemeClr val="tx1"/>
                </a:solidFill>
              </a:rPr>
              <a:t>An online auction project that holds online auctions of various products on a website and serves sellers and bidders accordingly</a:t>
            </a:r>
            <a:r>
              <a:rPr lang="en-US" sz="2800" dirty="0" smtClean="0">
                <a:solidFill>
                  <a:schemeClr val="tx1"/>
                </a:solidFill>
              </a:rPr>
              <a:t>. The </a:t>
            </a:r>
            <a:r>
              <a:rPr lang="en-US" sz="2800" dirty="0">
                <a:solidFill>
                  <a:schemeClr val="tx1"/>
                </a:solidFill>
              </a:rPr>
              <a:t>system is designed to allow users to set up their products for auctions and bidders to register and bid for various products available for bidding. Potential buyers in auction and the winner is the one who bids the item for highest price. For buying product online user have to provide his personal details like email address, Aadhar card  number etc. Only the valid user will have authority to bid. This prevents various frauds according in online shopping and Users will have to generate virtual points in order to bid on a Product. That will provide Payment security too.</a:t>
            </a:r>
            <a:endParaRPr lang="en-IN" sz="2800" dirty="0">
              <a:solidFill>
                <a:schemeClr val="tx1"/>
              </a:solidFill>
            </a:endParaRPr>
          </a:p>
        </p:txBody>
      </p:sp>
    </p:spTree>
    <p:extLst>
      <p:ext uri="{BB962C8B-B14F-4D97-AF65-F5344CB8AC3E}">
        <p14:creationId xmlns:p14="http://schemas.microsoft.com/office/powerpoint/2010/main" val="310917416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677334" y="609600"/>
            <a:ext cx="8596668" cy="736600"/>
          </a:xfrm>
        </p:spPr>
        <p:txBody>
          <a:bodyPr/>
          <a:lstStyle/>
          <a:p>
            <a:r>
              <a:rPr lang="en-IN" dirty="0">
                <a:solidFill>
                  <a:srgbClr val="FF0000"/>
                </a:solidFill>
              </a:rPr>
              <a:t>For Example :</a:t>
            </a:r>
          </a:p>
        </p:txBody>
      </p:sp>
      <p:pic>
        <p:nvPicPr>
          <p:cNvPr id="7"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3780" y="1754188"/>
            <a:ext cx="3556320" cy="4424130"/>
          </a:xfrm>
        </p:spPr>
      </p:pic>
      <p:sp>
        <p:nvSpPr>
          <p:cNvPr id="8" name="TextBox 7"/>
          <p:cNvSpPr txBox="1"/>
          <p:nvPr/>
        </p:nvSpPr>
        <p:spPr>
          <a:xfrm>
            <a:off x="4928733" y="2073427"/>
            <a:ext cx="4914900" cy="3785652"/>
          </a:xfrm>
          <a:prstGeom prst="rect">
            <a:avLst/>
          </a:prstGeom>
          <a:noFill/>
        </p:spPr>
        <p:txBody>
          <a:bodyPr wrap="square" rtlCol="0">
            <a:spAutoFit/>
          </a:bodyPr>
          <a:lstStyle/>
          <a:p>
            <a:r>
              <a:rPr lang="en-IN" sz="2400" dirty="0">
                <a:solidFill>
                  <a:srgbClr val="960000"/>
                </a:solidFill>
              </a:rPr>
              <a:t>A person wants to buy a Product which he can not afford or that Product selling place is being organized is so far.</a:t>
            </a:r>
          </a:p>
          <a:p>
            <a:endParaRPr lang="en-IN" sz="2400" dirty="0">
              <a:solidFill>
                <a:srgbClr val="960000"/>
              </a:solidFill>
            </a:endParaRPr>
          </a:p>
          <a:p>
            <a:r>
              <a:rPr lang="en-IN" sz="2400" dirty="0">
                <a:solidFill>
                  <a:srgbClr val="960000"/>
                </a:solidFill>
              </a:rPr>
              <a:t>So instead of going there our system provides online service to user for bidding on the Product and buy it at the minimum cost without going anywhere.</a:t>
            </a:r>
          </a:p>
        </p:txBody>
      </p:sp>
    </p:spTree>
    <p:extLst>
      <p:ext uri="{BB962C8B-B14F-4D97-AF65-F5344CB8AC3E}">
        <p14:creationId xmlns:p14="http://schemas.microsoft.com/office/powerpoint/2010/main" val="9231737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77334" y="609600"/>
            <a:ext cx="4897966" cy="673100"/>
          </a:xfrm>
        </p:spPr>
        <p:txBody>
          <a:bodyPr/>
          <a:lstStyle/>
          <a:p>
            <a:r>
              <a:rPr lang="en-IN" b="1" dirty="0" err="1">
                <a:solidFill>
                  <a:srgbClr val="FF0000"/>
                </a:solidFill>
              </a:rPr>
              <a:t>LetMeBid</a:t>
            </a:r>
            <a:r>
              <a:rPr lang="en-IN" dirty="0">
                <a:solidFill>
                  <a:srgbClr val="FF0000"/>
                </a:solidFill>
              </a:rPr>
              <a:t> helps to :</a:t>
            </a:r>
          </a:p>
        </p:txBody>
      </p:sp>
      <p:graphicFrame>
        <p:nvGraphicFramePr>
          <p:cNvPr id="5" name="Content Placeholder 3"/>
          <p:cNvGraphicFramePr>
            <a:graphicFrameLocks noGrp="1"/>
          </p:cNvGraphicFramePr>
          <p:nvPr>
            <p:ph idx="1"/>
            <p:extLst>
              <p:ext uri="{D42A27DB-BD31-4B8C-83A1-F6EECF244321}">
                <p14:modId xmlns:p14="http://schemas.microsoft.com/office/powerpoint/2010/main" val="1033542193"/>
              </p:ext>
            </p:extLst>
          </p:nvPr>
        </p:nvGraphicFramePr>
        <p:xfrm>
          <a:off x="677863" y="1536700"/>
          <a:ext cx="8596312" cy="4813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450534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42682"/>
          </a:xfrm>
        </p:spPr>
        <p:txBody>
          <a:bodyPr>
            <a:normAutofit/>
          </a:bodyPr>
          <a:lstStyle/>
          <a:p>
            <a:r>
              <a:rPr lang="en-IN" sz="4000" b="1" dirty="0">
                <a:solidFill>
                  <a:srgbClr val="FF0000"/>
                </a:solidFill>
              </a:rPr>
              <a:t>Tools And Platforms</a:t>
            </a:r>
          </a:p>
        </p:txBody>
      </p:sp>
      <p:graphicFrame>
        <p:nvGraphicFramePr>
          <p:cNvPr id="4" name="Diagram 3"/>
          <p:cNvGraphicFramePr/>
          <p:nvPr>
            <p:extLst>
              <p:ext uri="{D42A27DB-BD31-4B8C-83A1-F6EECF244321}">
                <p14:modId xmlns:p14="http://schemas.microsoft.com/office/powerpoint/2010/main" val="314277059"/>
              </p:ext>
            </p:extLst>
          </p:nvPr>
        </p:nvGraphicFramePr>
        <p:xfrm>
          <a:off x="538050" y="1803042"/>
          <a:ext cx="8245341" cy="4816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252345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91339" y="197476"/>
            <a:ext cx="3604591" cy="742682"/>
          </a:xfrm>
        </p:spPr>
        <p:txBody>
          <a:bodyPr>
            <a:normAutofit fontScale="90000"/>
          </a:bodyPr>
          <a:lstStyle/>
          <a:p>
            <a:r>
              <a:rPr lang="en-IN" dirty="0">
                <a:solidFill>
                  <a:srgbClr val="FF0000"/>
                </a:solidFill>
              </a:rPr>
              <a:t>Data Dictionary</a:t>
            </a:r>
            <a:r>
              <a:rPr lang="en-IN" dirty="0"/>
              <a:t/>
            </a:r>
            <a:br>
              <a:rPr lang="en-IN" dirty="0"/>
            </a:br>
            <a:r>
              <a:rPr lang="en-IN" dirty="0"/>
              <a:t/>
            </a:r>
            <a:br>
              <a:rPr lang="en-IN" dirty="0"/>
            </a:br>
            <a:endParaRPr lang="en-IN" dirty="0"/>
          </a:p>
        </p:txBody>
      </p:sp>
      <p:sp>
        <p:nvSpPr>
          <p:cNvPr id="5" name="Rectangle 4"/>
          <p:cNvSpPr/>
          <p:nvPr/>
        </p:nvSpPr>
        <p:spPr>
          <a:xfrm>
            <a:off x="3960816" y="734717"/>
            <a:ext cx="2439984" cy="423514"/>
          </a:xfrm>
          <a:prstGeom prst="rect">
            <a:avLst/>
          </a:prstGeom>
        </p:spPr>
        <p:txBody>
          <a:bodyPr wrap="square">
            <a:spAutoFit/>
          </a:bodyPr>
          <a:lstStyle/>
          <a:p>
            <a:pPr algn="ctr">
              <a:lnSpc>
                <a:spcPct val="115000"/>
              </a:lnSpc>
              <a:spcAft>
                <a:spcPts val="1000"/>
              </a:spcAft>
            </a:pPr>
            <a:r>
              <a:rPr lang="en-US" sz="2000" b="1" dirty="0">
                <a:solidFill>
                  <a:srgbClr val="FF0000"/>
                </a:solidFill>
                <a:latin typeface="Arial" panose="020B0604020202020204" pitchFamily="34" charset="0"/>
                <a:ea typeface="Calibri" panose="020F0502020204030204" pitchFamily="34" charset="0"/>
                <a:cs typeface="SimSun" panose="02010600030101010101" pitchFamily="2" charset="-122"/>
              </a:rPr>
              <a:t>Product Table</a:t>
            </a:r>
            <a:endParaRPr lang="en-IN" sz="2000" dirty="0">
              <a:solidFill>
                <a:srgbClr val="FF0000"/>
              </a:solidFill>
              <a:latin typeface="Calibri" panose="020F0502020204030204" pitchFamily="34" charset="0"/>
              <a:ea typeface="Calibri" panose="020F0502020204030204" pitchFamily="34" charset="0"/>
              <a:cs typeface="SimSun" panose="02010600030101010101" pitchFamily="2" charset="-122"/>
            </a:endParaRPr>
          </a:p>
        </p:txBody>
      </p:sp>
      <p:sp>
        <p:nvSpPr>
          <p:cNvPr id="3" name="TextBox 2"/>
          <p:cNvSpPr txBox="1"/>
          <p:nvPr/>
        </p:nvSpPr>
        <p:spPr>
          <a:xfrm>
            <a:off x="2802593" y="6324772"/>
            <a:ext cx="4756430" cy="369332"/>
          </a:xfrm>
          <a:prstGeom prst="rect">
            <a:avLst/>
          </a:prstGeom>
          <a:noFill/>
        </p:spPr>
        <p:txBody>
          <a:bodyPr wrap="none" rtlCol="0">
            <a:spAutoFit/>
          </a:bodyPr>
          <a:lstStyle/>
          <a:p>
            <a:r>
              <a:rPr lang="en-US" b="1" dirty="0">
                <a:solidFill>
                  <a:srgbClr val="FF0000"/>
                </a:solidFill>
              </a:rPr>
              <a:t>References- User </a:t>
            </a:r>
            <a:r>
              <a:rPr lang="en-US" dirty="0">
                <a:solidFill>
                  <a:srgbClr val="FF0000"/>
                </a:solidFill>
              </a:rPr>
              <a:t>table, Sub Category table</a:t>
            </a:r>
            <a:endParaRPr lang="en-IN" dirty="0">
              <a:solidFill>
                <a:srgbClr val="FF0000"/>
              </a:solidFill>
            </a:endParaRPr>
          </a:p>
        </p:txBody>
      </p:sp>
      <p:graphicFrame>
        <p:nvGraphicFramePr>
          <p:cNvPr id="4" name="Table 3">
            <a:extLst>
              <a:ext uri="{FF2B5EF4-FFF2-40B4-BE49-F238E27FC236}">
                <a16:creationId xmlns="" xmlns:a16="http://schemas.microsoft.com/office/drawing/2014/main" id="{144D8187-68C1-4B5D-BF0F-7E293C9377AE}"/>
              </a:ext>
            </a:extLst>
          </p:cNvPr>
          <p:cNvGraphicFramePr>
            <a:graphicFrameLocks noGrp="1"/>
          </p:cNvGraphicFramePr>
          <p:nvPr>
            <p:extLst>
              <p:ext uri="{D42A27DB-BD31-4B8C-83A1-F6EECF244321}">
                <p14:modId xmlns:p14="http://schemas.microsoft.com/office/powerpoint/2010/main" val="3545961270"/>
              </p:ext>
            </p:extLst>
          </p:nvPr>
        </p:nvGraphicFramePr>
        <p:xfrm>
          <a:off x="775760" y="1145598"/>
          <a:ext cx="9004343" cy="5067312"/>
        </p:xfrm>
        <a:graphic>
          <a:graphicData uri="http://schemas.openxmlformats.org/drawingml/2006/table">
            <a:tbl>
              <a:tblPr firstRow="1" firstCol="1" bandRow="1">
                <a:tableStyleId>{5C22544A-7EE6-4342-B048-85BDC9FD1C3A}</a:tableStyleId>
              </a:tblPr>
              <a:tblGrid>
                <a:gridCol w="3001115">
                  <a:extLst>
                    <a:ext uri="{9D8B030D-6E8A-4147-A177-3AD203B41FA5}">
                      <a16:colId xmlns="" xmlns:a16="http://schemas.microsoft.com/office/drawing/2014/main" val="2890871755"/>
                    </a:ext>
                  </a:extLst>
                </a:gridCol>
                <a:gridCol w="3001115">
                  <a:extLst>
                    <a:ext uri="{9D8B030D-6E8A-4147-A177-3AD203B41FA5}">
                      <a16:colId xmlns="" xmlns:a16="http://schemas.microsoft.com/office/drawing/2014/main" val="3645962133"/>
                    </a:ext>
                  </a:extLst>
                </a:gridCol>
                <a:gridCol w="3002113">
                  <a:extLst>
                    <a:ext uri="{9D8B030D-6E8A-4147-A177-3AD203B41FA5}">
                      <a16:colId xmlns="" xmlns:a16="http://schemas.microsoft.com/office/drawing/2014/main" val="1709449417"/>
                    </a:ext>
                  </a:extLst>
                </a:gridCol>
              </a:tblGrid>
              <a:tr h="418594">
                <a:tc>
                  <a:txBody>
                    <a:bodyPr/>
                    <a:lstStyle/>
                    <a:p>
                      <a:pPr algn="ctr">
                        <a:lnSpc>
                          <a:spcPct val="107000"/>
                        </a:lnSpc>
                        <a:spcAft>
                          <a:spcPts val="0"/>
                        </a:spcAft>
                      </a:pPr>
                      <a:r>
                        <a:rPr lang="en-IN" sz="1600">
                          <a:effectLst/>
                        </a:rPr>
                        <a:t>Field 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a:effectLst/>
                        </a:rPr>
                        <a:t>Type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Constraints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933632310"/>
                  </a:ext>
                </a:extLst>
              </a:tr>
              <a:tr h="418594">
                <a:tc>
                  <a:txBody>
                    <a:bodyPr/>
                    <a:lstStyle/>
                    <a:p>
                      <a:pPr>
                        <a:lnSpc>
                          <a:spcPct val="107000"/>
                        </a:lnSpc>
                        <a:spcAft>
                          <a:spcPts val="0"/>
                        </a:spcAft>
                      </a:pPr>
                      <a:r>
                        <a:rPr lang="en-IN" sz="1600">
                          <a:effectLst/>
                        </a:rPr>
                        <a:t>product_id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Primary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14983667"/>
                  </a:ext>
                </a:extLst>
              </a:tr>
              <a:tr h="418594">
                <a:tc>
                  <a:txBody>
                    <a:bodyPr/>
                    <a:lstStyle/>
                    <a:p>
                      <a:pPr>
                        <a:lnSpc>
                          <a:spcPct val="107000"/>
                        </a:lnSpc>
                        <a:spcAft>
                          <a:spcPts val="0"/>
                        </a:spcAft>
                      </a:pPr>
                      <a:r>
                        <a:rPr lang="en-IN" sz="1600">
                          <a:effectLst/>
                        </a:rPr>
                        <a:t>Product_name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454404005"/>
                  </a:ext>
                </a:extLst>
              </a:tr>
              <a:tr h="859280">
                <a:tc>
                  <a:txBody>
                    <a:bodyPr/>
                    <a:lstStyle/>
                    <a:p>
                      <a:pPr>
                        <a:lnSpc>
                          <a:spcPct val="107000"/>
                        </a:lnSpc>
                        <a:spcAft>
                          <a:spcPts val="0"/>
                        </a:spcAft>
                      </a:pPr>
                      <a:r>
                        <a:rPr lang="en-IN" sz="1600">
                          <a:effectLst/>
                        </a:rPr>
                        <a:t>Product_description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226737070"/>
                  </a:ext>
                </a:extLst>
              </a:tr>
              <a:tr h="859280">
                <a:tc>
                  <a:txBody>
                    <a:bodyPr/>
                    <a:lstStyle/>
                    <a:p>
                      <a:pPr>
                        <a:lnSpc>
                          <a:spcPct val="107000"/>
                        </a:lnSpc>
                        <a:spcAft>
                          <a:spcPts val="0"/>
                        </a:spcAft>
                      </a:pPr>
                      <a:r>
                        <a:rPr lang="en-IN" sz="1600">
                          <a:effectLst/>
                        </a:rPr>
                        <a:t>Product_min_bid_price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243226038"/>
                  </a:ext>
                </a:extLst>
              </a:tr>
              <a:tr h="418594">
                <a:tc>
                  <a:txBody>
                    <a:bodyPr/>
                    <a:lstStyle/>
                    <a:p>
                      <a:pPr>
                        <a:lnSpc>
                          <a:spcPct val="107000"/>
                        </a:lnSpc>
                        <a:spcAft>
                          <a:spcPts val="0"/>
                        </a:spcAft>
                      </a:pPr>
                      <a:r>
                        <a:rPr lang="en-IN" sz="1600">
                          <a:effectLst/>
                        </a:rPr>
                        <a:t>Product_photo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2270094884"/>
                  </a:ext>
                </a:extLst>
              </a:tr>
              <a:tr h="418594">
                <a:tc>
                  <a:txBody>
                    <a:bodyPr/>
                    <a:lstStyle/>
                    <a:p>
                      <a:pPr>
                        <a:lnSpc>
                          <a:spcPct val="107000"/>
                        </a:lnSpc>
                        <a:spcAft>
                          <a:spcPts val="0"/>
                        </a:spcAft>
                      </a:pPr>
                      <a:r>
                        <a:rPr lang="en-IN" sz="1600">
                          <a:effectLst/>
                        </a:rPr>
                        <a:t>Product_date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Date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2795657994"/>
                  </a:ext>
                </a:extLst>
              </a:tr>
              <a:tr h="418594">
                <a:tc>
                  <a:txBody>
                    <a:bodyPr/>
                    <a:lstStyle/>
                    <a:p>
                      <a:pPr>
                        <a:lnSpc>
                          <a:spcPct val="107000"/>
                        </a:lnSpc>
                        <a:spcAft>
                          <a:spcPts val="0"/>
                        </a:spcAft>
                      </a:pPr>
                      <a:r>
                        <a:rPr lang="en-IN" sz="1600">
                          <a:effectLst/>
                        </a:rPr>
                        <a:t>Subcat_id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Foreign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797411331"/>
                  </a:ext>
                </a:extLst>
              </a:tr>
              <a:tr h="418594">
                <a:tc>
                  <a:txBody>
                    <a:bodyPr/>
                    <a:lstStyle/>
                    <a:p>
                      <a:pPr>
                        <a:lnSpc>
                          <a:spcPct val="107000"/>
                        </a:lnSpc>
                        <a:spcAft>
                          <a:spcPts val="0"/>
                        </a:spcAft>
                      </a:pPr>
                      <a:r>
                        <a:rPr lang="en-IN" sz="1600">
                          <a:effectLst/>
                        </a:rPr>
                        <a:t>User_id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Foreign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723916370"/>
                  </a:ext>
                </a:extLst>
              </a:tr>
              <a:tr h="418594">
                <a:tc>
                  <a:txBody>
                    <a:bodyPr/>
                    <a:lstStyle/>
                    <a:p>
                      <a:pPr>
                        <a:lnSpc>
                          <a:spcPct val="107000"/>
                        </a:lnSpc>
                        <a:spcAft>
                          <a:spcPts val="0"/>
                        </a:spcAft>
                      </a:pPr>
                      <a:r>
                        <a:rPr lang="en-IN" sz="1600">
                          <a:effectLst/>
                        </a:rPr>
                        <a:t>Product_status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err="1">
                          <a:effectLst/>
                        </a:rPr>
                        <a:t>Int</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975241246"/>
                  </a:ext>
                </a:extLst>
              </a:tr>
            </a:tbl>
          </a:graphicData>
        </a:graphic>
      </p:graphicFrame>
    </p:spTree>
    <p:extLst>
      <p:ext uri="{BB962C8B-B14F-4D97-AF65-F5344CB8AC3E}">
        <p14:creationId xmlns:p14="http://schemas.microsoft.com/office/powerpoint/2010/main" val="382398944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92686" y="84925"/>
            <a:ext cx="5074276" cy="626772"/>
          </a:xfrm>
        </p:spPr>
        <p:txBody>
          <a:bodyPr>
            <a:normAutofit fontScale="90000"/>
          </a:bodyPr>
          <a:lstStyle/>
          <a:p>
            <a:r>
              <a:rPr lang="en-IN" sz="4000" dirty="0">
                <a:solidFill>
                  <a:srgbClr val="FF0000"/>
                </a:solidFill>
              </a:rPr>
              <a:t>Continue..</a:t>
            </a:r>
            <a:endParaRPr lang="en-IN" sz="4000" dirty="0"/>
          </a:p>
        </p:txBody>
      </p:sp>
      <p:sp>
        <p:nvSpPr>
          <p:cNvPr id="7" name="Rectangle 2"/>
          <p:cNvSpPr>
            <a:spLocks noChangeArrowheads="1"/>
          </p:cNvSpPr>
          <p:nvPr/>
        </p:nvSpPr>
        <p:spPr bwMode="auto">
          <a:xfrm>
            <a:off x="4092444" y="711697"/>
            <a:ext cx="211213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z="2000" b="1" dirty="0" err="1">
                <a:solidFill>
                  <a:srgbClr val="FF0000"/>
                </a:solidFill>
                <a:latin typeface="Arial" panose="020B0604020202020204" pitchFamily="34" charset="0"/>
                <a:ea typeface="Calibri" panose="020F0502020204030204" pitchFamily="34" charset="0"/>
                <a:cs typeface="Arial" panose="020B0604020202020204" pitchFamily="34" charset="0"/>
              </a:rPr>
              <a:t>u</a:t>
            </a:r>
            <a:r>
              <a:rPr kumimoji="0" lang="en-US" sz="2000" b="1" i="0" u="none" strike="noStrike" cap="none" normalizeH="0" baseline="0" dirty="0" err="1">
                <a:ln>
                  <a:noFill/>
                </a:ln>
                <a:solidFill>
                  <a:srgbClr val="FF0000"/>
                </a:solidFill>
                <a:effectLst/>
                <a:latin typeface="Arial" panose="020B0604020202020204" pitchFamily="34" charset="0"/>
                <a:ea typeface="Calibri" panose="020F0502020204030204" pitchFamily="34" charset="0"/>
                <a:cs typeface="Arial" panose="020B0604020202020204" pitchFamily="34" charset="0"/>
              </a:rPr>
              <a:t>ser_tbl</a:t>
            </a:r>
            <a:endParaRPr kumimoji="0" lang="en-US" sz="2000" b="1" i="0" u="none" strike="noStrike" cap="none" normalizeH="0" baseline="0" dirty="0">
              <a:ln>
                <a:noFill/>
              </a:ln>
              <a:solidFill>
                <a:srgbClr val="FF0000"/>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3" name="Rectangle 2"/>
          <p:cNvSpPr/>
          <p:nvPr/>
        </p:nvSpPr>
        <p:spPr>
          <a:xfrm>
            <a:off x="3080902" y="6116321"/>
            <a:ext cx="3139594" cy="369332"/>
          </a:xfrm>
          <a:prstGeom prst="rect">
            <a:avLst/>
          </a:prstGeom>
        </p:spPr>
        <p:txBody>
          <a:bodyPr wrap="square">
            <a:spAutoFit/>
          </a:bodyPr>
          <a:lstStyle/>
          <a:p>
            <a:pPr lvl="0" defTabSz="914400" eaLnBrk="0" fontAlgn="base" hangingPunct="0">
              <a:spcBef>
                <a:spcPct val="0"/>
              </a:spcBef>
              <a:spcAft>
                <a:spcPct val="0"/>
              </a:spcAft>
            </a:pPr>
            <a:r>
              <a:rPr lang="en-US" b="1" dirty="0">
                <a:solidFill>
                  <a:srgbClr val="FF0000"/>
                </a:solidFill>
                <a:latin typeface="Arial" panose="020B0604020202020204" pitchFamily="34" charset="0"/>
                <a:ea typeface="Calibri" panose="020F0502020204030204" pitchFamily="34" charset="0"/>
                <a:cs typeface="Arial" panose="020B0604020202020204" pitchFamily="34" charset="0"/>
              </a:rPr>
              <a:t>References- </a:t>
            </a:r>
            <a:r>
              <a:rPr lang="en-US" dirty="0">
                <a:solidFill>
                  <a:srgbClr val="FF0000"/>
                </a:solidFill>
                <a:latin typeface="Arial" panose="020B0604020202020204" pitchFamily="34" charset="0"/>
                <a:ea typeface="Calibri" panose="020F0502020204030204" pitchFamily="34" charset="0"/>
                <a:cs typeface="Arial" panose="020B0604020202020204" pitchFamily="34" charset="0"/>
              </a:rPr>
              <a:t>City Table</a:t>
            </a:r>
            <a:endParaRPr lang="en-US" dirty="0">
              <a:solidFill>
                <a:srgbClr val="FF0000"/>
              </a:solidFill>
              <a:latin typeface="Arial" panose="020B0604020202020204" pitchFamily="34" charset="0"/>
            </a:endParaRPr>
          </a:p>
        </p:txBody>
      </p:sp>
      <p:graphicFrame>
        <p:nvGraphicFramePr>
          <p:cNvPr id="5" name="Table 4">
            <a:extLst>
              <a:ext uri="{FF2B5EF4-FFF2-40B4-BE49-F238E27FC236}">
                <a16:creationId xmlns="" xmlns:a16="http://schemas.microsoft.com/office/drawing/2014/main" id="{BCD77A50-B034-423B-A480-E5CDCD139435}"/>
              </a:ext>
            </a:extLst>
          </p:cNvPr>
          <p:cNvGraphicFramePr>
            <a:graphicFrameLocks noGrp="1"/>
          </p:cNvGraphicFramePr>
          <p:nvPr>
            <p:extLst>
              <p:ext uri="{D42A27DB-BD31-4B8C-83A1-F6EECF244321}">
                <p14:modId xmlns:p14="http://schemas.microsoft.com/office/powerpoint/2010/main" val="2657725036"/>
              </p:ext>
            </p:extLst>
          </p:nvPr>
        </p:nvGraphicFramePr>
        <p:xfrm>
          <a:off x="775760" y="1291176"/>
          <a:ext cx="8382282" cy="4592793"/>
        </p:xfrm>
        <a:graphic>
          <a:graphicData uri="http://schemas.openxmlformats.org/drawingml/2006/table">
            <a:tbl>
              <a:tblPr firstRow="1" firstCol="1" bandRow="1">
                <a:tableStyleId>{5C22544A-7EE6-4342-B048-85BDC9FD1C3A}</a:tableStyleId>
              </a:tblPr>
              <a:tblGrid>
                <a:gridCol w="3003899">
                  <a:extLst>
                    <a:ext uri="{9D8B030D-6E8A-4147-A177-3AD203B41FA5}">
                      <a16:colId xmlns="" xmlns:a16="http://schemas.microsoft.com/office/drawing/2014/main" val="4148249247"/>
                    </a:ext>
                  </a:extLst>
                </a:gridCol>
                <a:gridCol w="2610631">
                  <a:extLst>
                    <a:ext uri="{9D8B030D-6E8A-4147-A177-3AD203B41FA5}">
                      <a16:colId xmlns="" xmlns:a16="http://schemas.microsoft.com/office/drawing/2014/main" val="1529838098"/>
                    </a:ext>
                  </a:extLst>
                </a:gridCol>
                <a:gridCol w="2767752">
                  <a:extLst>
                    <a:ext uri="{9D8B030D-6E8A-4147-A177-3AD203B41FA5}">
                      <a16:colId xmlns="" xmlns:a16="http://schemas.microsoft.com/office/drawing/2014/main" val="937476812"/>
                    </a:ext>
                  </a:extLst>
                </a:gridCol>
              </a:tblGrid>
              <a:tr h="381057">
                <a:tc>
                  <a:txBody>
                    <a:bodyPr/>
                    <a:lstStyle/>
                    <a:p>
                      <a:pPr algn="l">
                        <a:lnSpc>
                          <a:spcPct val="107000"/>
                        </a:lnSpc>
                        <a:spcAft>
                          <a:spcPts val="0"/>
                        </a:spcAft>
                      </a:pPr>
                      <a:r>
                        <a:rPr lang="en-IN" sz="1600">
                          <a:effectLst/>
                        </a:rPr>
                        <a:t>Field_Name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dirty="0">
                          <a:effectLst/>
                        </a:rPr>
                        <a:t>Type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Constraints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715969009"/>
                  </a:ext>
                </a:extLst>
              </a:tr>
              <a:tr h="381057">
                <a:tc>
                  <a:txBody>
                    <a:bodyPr/>
                    <a:lstStyle/>
                    <a:p>
                      <a:pPr algn="l">
                        <a:lnSpc>
                          <a:spcPct val="107000"/>
                        </a:lnSpc>
                        <a:spcAft>
                          <a:spcPts val="0"/>
                        </a:spcAft>
                      </a:pPr>
                      <a:r>
                        <a:rPr lang="en-IN" sz="1600">
                          <a:effectLst/>
                        </a:rPr>
                        <a:t>User_id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b="1" dirty="0">
                          <a:effectLst/>
                        </a:rPr>
                        <a:t>Primary key</a:t>
                      </a:r>
                      <a:endParaRPr lang="en-IN" sz="11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203999031"/>
                  </a:ext>
                </a:extLst>
              </a:tr>
              <a:tr h="381057">
                <a:tc>
                  <a:txBody>
                    <a:bodyPr/>
                    <a:lstStyle/>
                    <a:p>
                      <a:pPr algn="l">
                        <a:lnSpc>
                          <a:spcPct val="107000"/>
                        </a:lnSpc>
                        <a:spcAft>
                          <a:spcPts val="0"/>
                        </a:spcAft>
                      </a:pPr>
                      <a:r>
                        <a:rPr lang="en-IN" sz="1600">
                          <a:effectLst/>
                        </a:rPr>
                        <a:t>User_email_id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dirty="0">
                          <a:effectLst/>
                        </a:rPr>
                        <a:t>Unique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975283657"/>
                  </a:ext>
                </a:extLst>
              </a:tr>
              <a:tr h="381057">
                <a:tc>
                  <a:txBody>
                    <a:bodyPr/>
                    <a:lstStyle/>
                    <a:p>
                      <a:pPr algn="l">
                        <a:lnSpc>
                          <a:spcPct val="107000"/>
                        </a:lnSpc>
                        <a:spcAft>
                          <a:spcPts val="0"/>
                        </a:spcAft>
                      </a:pPr>
                      <a:r>
                        <a:rPr lang="en-IN" sz="1600">
                          <a:effectLst/>
                        </a:rPr>
                        <a:t>User_first_name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610571359"/>
                  </a:ext>
                </a:extLst>
              </a:tr>
              <a:tr h="381057">
                <a:tc>
                  <a:txBody>
                    <a:bodyPr/>
                    <a:lstStyle/>
                    <a:p>
                      <a:pPr algn="l">
                        <a:lnSpc>
                          <a:spcPct val="107000"/>
                        </a:lnSpc>
                        <a:spcAft>
                          <a:spcPts val="0"/>
                        </a:spcAft>
                      </a:pPr>
                      <a:r>
                        <a:rPr lang="en-IN" sz="1600">
                          <a:effectLst/>
                        </a:rPr>
                        <a:t>user_last_name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532925988"/>
                  </a:ext>
                </a:extLst>
              </a:tr>
              <a:tr h="381057">
                <a:tc>
                  <a:txBody>
                    <a:bodyPr/>
                    <a:lstStyle/>
                    <a:p>
                      <a:pPr algn="l">
                        <a:lnSpc>
                          <a:spcPct val="107000"/>
                        </a:lnSpc>
                        <a:spcAft>
                          <a:spcPts val="0"/>
                        </a:spcAft>
                      </a:pPr>
                      <a:r>
                        <a:rPr lang="en-IN" sz="1600">
                          <a:effectLst/>
                        </a:rPr>
                        <a:t>User_contact_no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698848225"/>
                  </a:ext>
                </a:extLst>
              </a:tr>
              <a:tr h="381057">
                <a:tc>
                  <a:txBody>
                    <a:bodyPr/>
                    <a:lstStyle/>
                    <a:p>
                      <a:pPr algn="l">
                        <a:lnSpc>
                          <a:spcPct val="107000"/>
                        </a:lnSpc>
                        <a:spcAft>
                          <a:spcPts val="0"/>
                        </a:spcAft>
                      </a:pPr>
                      <a:r>
                        <a:rPr lang="en-IN" sz="1600">
                          <a:effectLst/>
                        </a:rPr>
                        <a:t>user_photo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618354423"/>
                  </a:ext>
                </a:extLst>
              </a:tr>
              <a:tr h="381057">
                <a:tc>
                  <a:txBody>
                    <a:bodyPr/>
                    <a:lstStyle/>
                    <a:p>
                      <a:pPr algn="l">
                        <a:lnSpc>
                          <a:spcPct val="107000"/>
                        </a:lnSpc>
                        <a:spcAft>
                          <a:spcPts val="0"/>
                        </a:spcAft>
                      </a:pPr>
                      <a:r>
                        <a:rPr lang="en-IN" sz="1600">
                          <a:effectLst/>
                        </a:rPr>
                        <a:t>User_password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325702911"/>
                  </a:ext>
                </a:extLst>
              </a:tr>
              <a:tr h="381057">
                <a:tc>
                  <a:txBody>
                    <a:bodyPr/>
                    <a:lstStyle/>
                    <a:p>
                      <a:pPr algn="l">
                        <a:lnSpc>
                          <a:spcPct val="107000"/>
                        </a:lnSpc>
                        <a:spcAft>
                          <a:spcPts val="0"/>
                        </a:spcAft>
                      </a:pPr>
                      <a:r>
                        <a:rPr lang="en-IN" sz="1600">
                          <a:effectLst/>
                        </a:rPr>
                        <a:t>User_type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4044378972"/>
                  </a:ext>
                </a:extLst>
              </a:tr>
              <a:tr h="782223">
                <a:tc>
                  <a:txBody>
                    <a:bodyPr/>
                    <a:lstStyle/>
                    <a:p>
                      <a:pPr algn="l">
                        <a:lnSpc>
                          <a:spcPct val="107000"/>
                        </a:lnSpc>
                        <a:spcAft>
                          <a:spcPts val="0"/>
                        </a:spcAft>
                      </a:pPr>
                      <a:r>
                        <a:rPr lang="en-IN" sz="1600">
                          <a:effectLst/>
                        </a:rPr>
                        <a:t>User_aadhar_card_number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b="0" dirty="0">
                          <a:effectLst/>
                        </a:rPr>
                        <a:t>Unique</a:t>
                      </a:r>
                      <a:endParaRPr lang="en-IN" sz="16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4161336808"/>
                  </a:ext>
                </a:extLst>
              </a:tr>
              <a:tr h="381057">
                <a:tc>
                  <a:txBody>
                    <a:bodyPr/>
                    <a:lstStyle/>
                    <a:p>
                      <a:pPr algn="l">
                        <a:lnSpc>
                          <a:spcPct val="107000"/>
                        </a:lnSpc>
                        <a:spcAft>
                          <a:spcPts val="0"/>
                        </a:spcAft>
                      </a:pPr>
                      <a:r>
                        <a:rPr lang="en-IN" sz="1600">
                          <a:effectLst/>
                        </a:rPr>
                        <a:t>City_id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IN" sz="1600" dirty="0">
                          <a:effectLst/>
                        </a:rPr>
                        <a:t>Foreign key</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682127017"/>
                  </a:ext>
                </a:extLst>
              </a:tr>
            </a:tbl>
          </a:graphicData>
        </a:graphic>
      </p:graphicFrame>
    </p:spTree>
    <p:extLst>
      <p:ext uri="{BB962C8B-B14F-4D97-AF65-F5344CB8AC3E}">
        <p14:creationId xmlns:p14="http://schemas.microsoft.com/office/powerpoint/2010/main" val="80148149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57661" y="197476"/>
            <a:ext cx="2542384" cy="626772"/>
          </a:xfrm>
        </p:spPr>
        <p:txBody>
          <a:bodyPr>
            <a:normAutofit fontScale="90000"/>
          </a:bodyPr>
          <a:lstStyle/>
          <a:p>
            <a:r>
              <a:rPr lang="en-IN" dirty="0">
                <a:solidFill>
                  <a:srgbClr val="FF0000"/>
                </a:solidFill>
              </a:rPr>
              <a:t>Continue..</a:t>
            </a:r>
            <a:endParaRPr lang="en-IN" dirty="0"/>
          </a:p>
        </p:txBody>
      </p:sp>
      <p:sp>
        <p:nvSpPr>
          <p:cNvPr id="7" name="Rectangle 6"/>
          <p:cNvSpPr/>
          <p:nvPr/>
        </p:nvSpPr>
        <p:spPr>
          <a:xfrm>
            <a:off x="4374398" y="688307"/>
            <a:ext cx="1913088" cy="423514"/>
          </a:xfrm>
          <a:prstGeom prst="rect">
            <a:avLst/>
          </a:prstGeom>
        </p:spPr>
        <p:txBody>
          <a:bodyPr wrap="none">
            <a:spAutoFit/>
          </a:bodyPr>
          <a:lstStyle/>
          <a:p>
            <a:pPr>
              <a:lnSpc>
                <a:spcPct val="115000"/>
              </a:lnSpc>
              <a:spcAft>
                <a:spcPts val="1000"/>
              </a:spcAft>
              <a:tabLst>
                <a:tab pos="2149475" algn="l"/>
              </a:tabLst>
            </a:pPr>
            <a:r>
              <a:rPr lang="en-US" sz="2000" b="1" dirty="0" err="1">
                <a:solidFill>
                  <a:srgbClr val="FF0000"/>
                </a:solidFill>
                <a:latin typeface="Arial" panose="020B0604020202020204" pitchFamily="34" charset="0"/>
                <a:ea typeface="Calibri" panose="020F0502020204030204" pitchFamily="34" charset="0"/>
                <a:cs typeface="SimSun" panose="02010600030101010101" pitchFamily="2" charset="-122"/>
              </a:rPr>
              <a:t>CatTime</a:t>
            </a:r>
            <a:r>
              <a:rPr lang="en-US" sz="2000" b="1" dirty="0">
                <a:solidFill>
                  <a:srgbClr val="FF0000"/>
                </a:solidFill>
                <a:latin typeface="Arial" panose="020B0604020202020204" pitchFamily="34" charset="0"/>
                <a:ea typeface="Calibri" panose="020F0502020204030204" pitchFamily="34" charset="0"/>
                <a:cs typeface="SimSun" panose="02010600030101010101" pitchFamily="2" charset="-122"/>
              </a:rPr>
              <a:t> Table</a:t>
            </a:r>
            <a:endParaRPr lang="en-IN" sz="2000" dirty="0">
              <a:solidFill>
                <a:srgbClr val="FF0000"/>
              </a:solidFill>
              <a:effectLst/>
              <a:latin typeface="Calibri" panose="020F0502020204030204" pitchFamily="34" charset="0"/>
              <a:ea typeface="Calibri" panose="020F0502020204030204" pitchFamily="34" charset="0"/>
              <a:cs typeface="SimSun" panose="02010600030101010101" pitchFamily="2" charset="-122"/>
            </a:endParaRPr>
          </a:p>
        </p:txBody>
      </p:sp>
      <p:sp>
        <p:nvSpPr>
          <p:cNvPr id="8" name="Rectangle 7"/>
          <p:cNvSpPr/>
          <p:nvPr/>
        </p:nvSpPr>
        <p:spPr>
          <a:xfrm>
            <a:off x="4624799" y="3690509"/>
            <a:ext cx="1249253" cy="423514"/>
          </a:xfrm>
          <a:prstGeom prst="rect">
            <a:avLst/>
          </a:prstGeom>
        </p:spPr>
        <p:txBody>
          <a:bodyPr wrap="none">
            <a:spAutoFit/>
          </a:bodyPr>
          <a:lstStyle/>
          <a:p>
            <a:pPr>
              <a:lnSpc>
                <a:spcPct val="115000"/>
              </a:lnSpc>
              <a:spcAft>
                <a:spcPts val="1000"/>
              </a:spcAft>
              <a:tabLst>
                <a:tab pos="2149475" algn="l"/>
              </a:tabLst>
            </a:pPr>
            <a:r>
              <a:rPr lang="en-US" sz="2000" b="1" dirty="0" err="1">
                <a:solidFill>
                  <a:srgbClr val="FF0000"/>
                </a:solidFill>
                <a:latin typeface="Arial" panose="020B0604020202020204" pitchFamily="34" charset="0"/>
                <a:ea typeface="Calibri" panose="020F0502020204030204" pitchFamily="34" charset="0"/>
                <a:cs typeface="SimSun" panose="02010600030101010101" pitchFamily="2" charset="-122"/>
              </a:rPr>
              <a:t>BidTable</a:t>
            </a:r>
            <a:endParaRPr lang="en-IN" sz="2000" dirty="0">
              <a:solidFill>
                <a:srgbClr val="FF0000"/>
              </a:solidFill>
              <a:effectLst/>
              <a:latin typeface="Calibri" panose="020F0502020204030204" pitchFamily="34" charset="0"/>
              <a:ea typeface="Calibri" panose="020F0502020204030204" pitchFamily="34" charset="0"/>
              <a:cs typeface="SimSun" panose="02010600030101010101" pitchFamily="2" charset="-122"/>
            </a:endParaRPr>
          </a:p>
        </p:txBody>
      </p:sp>
      <p:sp>
        <p:nvSpPr>
          <p:cNvPr id="9" name="Rectangle 8"/>
          <p:cNvSpPr/>
          <p:nvPr/>
        </p:nvSpPr>
        <p:spPr>
          <a:xfrm>
            <a:off x="3260745" y="6455083"/>
            <a:ext cx="4352427" cy="410882"/>
          </a:xfrm>
          <a:prstGeom prst="rect">
            <a:avLst/>
          </a:prstGeom>
        </p:spPr>
        <p:txBody>
          <a:bodyPr wrap="square">
            <a:spAutoFit/>
          </a:bodyPr>
          <a:lstStyle/>
          <a:p>
            <a:pPr>
              <a:lnSpc>
                <a:spcPct val="115000"/>
              </a:lnSpc>
              <a:spcAft>
                <a:spcPts val="1000"/>
              </a:spcAft>
            </a:pPr>
            <a:r>
              <a:rPr lang="en-US" b="1" dirty="0">
                <a:solidFill>
                  <a:srgbClr val="FF0000"/>
                </a:solidFill>
                <a:latin typeface="Arial" panose="020B0604020202020204" pitchFamily="34" charset="0"/>
                <a:ea typeface="Calibri" panose="020F0502020204030204" pitchFamily="34" charset="0"/>
                <a:cs typeface="SimSun" panose="02010600030101010101" pitchFamily="2" charset="-122"/>
              </a:rPr>
              <a:t>References- </a:t>
            </a:r>
            <a:r>
              <a:rPr lang="en-US" dirty="0">
                <a:solidFill>
                  <a:srgbClr val="FF0000"/>
                </a:solidFill>
                <a:latin typeface="Arial" panose="020B0604020202020204" pitchFamily="34" charset="0"/>
                <a:ea typeface="Calibri" panose="020F0502020204030204" pitchFamily="34" charset="0"/>
                <a:cs typeface="SimSun" panose="02010600030101010101" pitchFamily="2" charset="-122"/>
              </a:rPr>
              <a:t>User table , Product table </a:t>
            </a:r>
            <a:endParaRPr lang="en-IN" sz="1600" dirty="0">
              <a:solidFill>
                <a:srgbClr val="FF0000"/>
              </a:solidFill>
              <a:effectLst/>
              <a:latin typeface="Calibri" panose="020F0502020204030204" pitchFamily="34" charset="0"/>
              <a:ea typeface="Calibri" panose="020F0502020204030204" pitchFamily="34" charset="0"/>
              <a:cs typeface="SimSun" panose="02010600030101010101" pitchFamily="2" charset="-122"/>
            </a:endParaRPr>
          </a:p>
        </p:txBody>
      </p:sp>
      <p:sp>
        <p:nvSpPr>
          <p:cNvPr id="10" name="Rectangle 9"/>
          <p:cNvSpPr/>
          <p:nvPr/>
        </p:nvSpPr>
        <p:spPr>
          <a:xfrm>
            <a:off x="108590" y="295072"/>
            <a:ext cx="667170" cy="369332"/>
          </a:xfrm>
          <a:prstGeom prst="rect">
            <a:avLst/>
          </a:prstGeom>
        </p:spPr>
        <p:txBody>
          <a:bodyPr wrap="none">
            <a:spAutoFit/>
          </a:bodyPr>
          <a:lstStyle/>
          <a:p>
            <a:r>
              <a:rPr lang="en-IN" dirty="0">
                <a:solidFill>
                  <a:srgbClr val="FF0000"/>
                </a:solidFill>
                <a:hlinkClick r:id="rId2" action="ppaction://hlinksldjump"/>
              </a:rPr>
              <a:t>Back</a:t>
            </a:r>
            <a:endParaRPr lang="en-IN" dirty="0"/>
          </a:p>
        </p:txBody>
      </p:sp>
      <p:graphicFrame>
        <p:nvGraphicFramePr>
          <p:cNvPr id="4" name="Table 3">
            <a:extLst>
              <a:ext uri="{FF2B5EF4-FFF2-40B4-BE49-F238E27FC236}">
                <a16:creationId xmlns="" xmlns:a16="http://schemas.microsoft.com/office/drawing/2014/main" id="{6E4A2F87-5F2B-4451-8B94-CA249E94FAE1}"/>
              </a:ext>
            </a:extLst>
          </p:cNvPr>
          <p:cNvGraphicFramePr>
            <a:graphicFrameLocks noGrp="1"/>
          </p:cNvGraphicFramePr>
          <p:nvPr>
            <p:extLst>
              <p:ext uri="{D42A27DB-BD31-4B8C-83A1-F6EECF244321}">
                <p14:modId xmlns:p14="http://schemas.microsoft.com/office/powerpoint/2010/main" val="3694260932"/>
              </p:ext>
            </p:extLst>
          </p:nvPr>
        </p:nvGraphicFramePr>
        <p:xfrm>
          <a:off x="636104" y="1111821"/>
          <a:ext cx="9250020" cy="2111736"/>
        </p:xfrm>
        <a:graphic>
          <a:graphicData uri="http://schemas.openxmlformats.org/drawingml/2006/table">
            <a:tbl>
              <a:tblPr firstRow="1" firstCol="1" bandRow="1">
                <a:tableStyleId>{5C22544A-7EE6-4342-B048-85BDC9FD1C3A}</a:tableStyleId>
              </a:tblPr>
              <a:tblGrid>
                <a:gridCol w="3082998">
                  <a:extLst>
                    <a:ext uri="{9D8B030D-6E8A-4147-A177-3AD203B41FA5}">
                      <a16:colId xmlns="" xmlns:a16="http://schemas.microsoft.com/office/drawing/2014/main" val="3589753527"/>
                    </a:ext>
                  </a:extLst>
                </a:gridCol>
                <a:gridCol w="3082998">
                  <a:extLst>
                    <a:ext uri="{9D8B030D-6E8A-4147-A177-3AD203B41FA5}">
                      <a16:colId xmlns="" xmlns:a16="http://schemas.microsoft.com/office/drawing/2014/main" val="3018917487"/>
                    </a:ext>
                  </a:extLst>
                </a:gridCol>
                <a:gridCol w="3084024">
                  <a:extLst>
                    <a:ext uri="{9D8B030D-6E8A-4147-A177-3AD203B41FA5}">
                      <a16:colId xmlns="" xmlns:a16="http://schemas.microsoft.com/office/drawing/2014/main" val="748602649"/>
                    </a:ext>
                  </a:extLst>
                </a:gridCol>
              </a:tblGrid>
              <a:tr h="351956">
                <a:tc>
                  <a:txBody>
                    <a:bodyPr/>
                    <a:lstStyle/>
                    <a:p>
                      <a:pPr algn="ctr">
                        <a:lnSpc>
                          <a:spcPct val="107000"/>
                        </a:lnSpc>
                        <a:spcAft>
                          <a:spcPts val="0"/>
                        </a:spcAft>
                      </a:pPr>
                      <a:r>
                        <a:rPr lang="en-IN" sz="1600">
                          <a:effectLst/>
                        </a:rPr>
                        <a:t>Field 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a:effectLst/>
                        </a:rPr>
                        <a:t>Type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Constraints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842860277"/>
                  </a:ext>
                </a:extLst>
              </a:tr>
              <a:tr h="351956">
                <a:tc>
                  <a:txBody>
                    <a:bodyPr/>
                    <a:lstStyle/>
                    <a:p>
                      <a:pPr>
                        <a:lnSpc>
                          <a:spcPct val="107000"/>
                        </a:lnSpc>
                        <a:spcAft>
                          <a:spcPts val="0"/>
                        </a:spcAft>
                      </a:pPr>
                      <a:r>
                        <a:rPr lang="en-IN" sz="1600">
                          <a:effectLst/>
                        </a:rPr>
                        <a:t>Cattime_id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Primary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102491098"/>
                  </a:ext>
                </a:extLst>
              </a:tr>
              <a:tr h="351956">
                <a:tc>
                  <a:txBody>
                    <a:bodyPr/>
                    <a:lstStyle/>
                    <a:p>
                      <a:pPr>
                        <a:lnSpc>
                          <a:spcPct val="107000"/>
                        </a:lnSpc>
                        <a:spcAft>
                          <a:spcPts val="0"/>
                        </a:spcAft>
                      </a:pPr>
                      <a:r>
                        <a:rPr lang="en-IN" sz="1600">
                          <a:effectLst/>
                        </a:rPr>
                        <a:t>Cattime_Day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2489918091"/>
                  </a:ext>
                </a:extLst>
              </a:tr>
              <a:tr h="351956">
                <a:tc>
                  <a:txBody>
                    <a:bodyPr/>
                    <a:lstStyle/>
                    <a:p>
                      <a:pPr>
                        <a:lnSpc>
                          <a:spcPct val="107000"/>
                        </a:lnSpc>
                        <a:spcAft>
                          <a:spcPts val="0"/>
                        </a:spcAft>
                      </a:pPr>
                      <a:r>
                        <a:rPr lang="en-IN" sz="1600">
                          <a:effectLst/>
                        </a:rPr>
                        <a:t>Cattime_starttime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a:effectLst/>
                        </a:rPr>
                        <a:t>Time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159747464"/>
                  </a:ext>
                </a:extLst>
              </a:tr>
              <a:tr h="351956">
                <a:tc>
                  <a:txBody>
                    <a:bodyPr/>
                    <a:lstStyle/>
                    <a:p>
                      <a:pPr>
                        <a:lnSpc>
                          <a:spcPct val="107000"/>
                        </a:lnSpc>
                        <a:spcAft>
                          <a:spcPts val="0"/>
                        </a:spcAft>
                      </a:pPr>
                      <a:r>
                        <a:rPr lang="en-IN" sz="1600">
                          <a:effectLst/>
                        </a:rPr>
                        <a:t>Cattime_endtime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Time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699915673"/>
                  </a:ext>
                </a:extLst>
              </a:tr>
              <a:tr h="351956">
                <a:tc>
                  <a:txBody>
                    <a:bodyPr/>
                    <a:lstStyle/>
                    <a:p>
                      <a:pPr>
                        <a:lnSpc>
                          <a:spcPct val="107000"/>
                        </a:lnSpc>
                        <a:spcAft>
                          <a:spcPts val="0"/>
                        </a:spcAft>
                      </a:pPr>
                      <a:r>
                        <a:rPr lang="en-IN" sz="1600">
                          <a:effectLst/>
                        </a:rPr>
                        <a:t>Cat_id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err="1">
                          <a:effectLst/>
                        </a:rPr>
                        <a:t>Int</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a:effectLst/>
                        </a:rPr>
                        <a:t>Foreign key</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889778386"/>
                  </a:ext>
                </a:extLst>
              </a:tr>
            </a:tbl>
          </a:graphicData>
        </a:graphic>
      </p:graphicFrame>
      <p:graphicFrame>
        <p:nvGraphicFramePr>
          <p:cNvPr id="6" name="Table 5">
            <a:extLst>
              <a:ext uri="{FF2B5EF4-FFF2-40B4-BE49-F238E27FC236}">
                <a16:creationId xmlns="" xmlns:a16="http://schemas.microsoft.com/office/drawing/2014/main" id="{D5035ED6-A84F-45F8-91EF-798D900D4379}"/>
              </a:ext>
            </a:extLst>
          </p:cNvPr>
          <p:cNvGraphicFramePr>
            <a:graphicFrameLocks noGrp="1"/>
          </p:cNvGraphicFramePr>
          <p:nvPr>
            <p:extLst>
              <p:ext uri="{D42A27DB-BD31-4B8C-83A1-F6EECF244321}">
                <p14:modId xmlns:p14="http://schemas.microsoft.com/office/powerpoint/2010/main" val="378373624"/>
              </p:ext>
            </p:extLst>
          </p:nvPr>
        </p:nvGraphicFramePr>
        <p:xfrm>
          <a:off x="636104" y="4169535"/>
          <a:ext cx="9250020" cy="2125248"/>
        </p:xfrm>
        <a:graphic>
          <a:graphicData uri="http://schemas.openxmlformats.org/drawingml/2006/table">
            <a:tbl>
              <a:tblPr firstRow="1" firstCol="1" bandRow="1">
                <a:tableStyleId>{5C22544A-7EE6-4342-B048-85BDC9FD1C3A}</a:tableStyleId>
              </a:tblPr>
              <a:tblGrid>
                <a:gridCol w="3082998">
                  <a:extLst>
                    <a:ext uri="{9D8B030D-6E8A-4147-A177-3AD203B41FA5}">
                      <a16:colId xmlns="" xmlns:a16="http://schemas.microsoft.com/office/drawing/2014/main" val="2061917599"/>
                    </a:ext>
                  </a:extLst>
                </a:gridCol>
                <a:gridCol w="3082998">
                  <a:extLst>
                    <a:ext uri="{9D8B030D-6E8A-4147-A177-3AD203B41FA5}">
                      <a16:colId xmlns="" xmlns:a16="http://schemas.microsoft.com/office/drawing/2014/main" val="2061661705"/>
                    </a:ext>
                  </a:extLst>
                </a:gridCol>
                <a:gridCol w="3084024">
                  <a:extLst>
                    <a:ext uri="{9D8B030D-6E8A-4147-A177-3AD203B41FA5}">
                      <a16:colId xmlns="" xmlns:a16="http://schemas.microsoft.com/office/drawing/2014/main" val="1580962016"/>
                    </a:ext>
                  </a:extLst>
                </a:gridCol>
              </a:tblGrid>
              <a:tr h="354208">
                <a:tc>
                  <a:txBody>
                    <a:bodyPr/>
                    <a:lstStyle/>
                    <a:p>
                      <a:pPr algn="ctr">
                        <a:lnSpc>
                          <a:spcPct val="107000"/>
                        </a:lnSpc>
                        <a:spcAft>
                          <a:spcPts val="0"/>
                        </a:spcAft>
                      </a:pPr>
                      <a:r>
                        <a:rPr lang="en-IN" sz="1600">
                          <a:effectLst/>
                        </a:rPr>
                        <a:t>Field 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Type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Constraints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2817015457"/>
                  </a:ext>
                </a:extLst>
              </a:tr>
              <a:tr h="354208">
                <a:tc>
                  <a:txBody>
                    <a:bodyPr/>
                    <a:lstStyle/>
                    <a:p>
                      <a:pPr>
                        <a:lnSpc>
                          <a:spcPct val="107000"/>
                        </a:lnSpc>
                        <a:spcAft>
                          <a:spcPts val="0"/>
                        </a:spcAft>
                      </a:pPr>
                      <a:r>
                        <a:rPr lang="en-IN" sz="1600">
                          <a:effectLst/>
                        </a:rPr>
                        <a:t>bid_id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err="1">
                          <a:effectLst/>
                        </a:rPr>
                        <a:t>Int</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Primary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46212057"/>
                  </a:ext>
                </a:extLst>
              </a:tr>
              <a:tr h="354208">
                <a:tc>
                  <a:txBody>
                    <a:bodyPr/>
                    <a:lstStyle/>
                    <a:p>
                      <a:pPr>
                        <a:lnSpc>
                          <a:spcPct val="107000"/>
                        </a:lnSpc>
                        <a:spcAft>
                          <a:spcPts val="0"/>
                        </a:spcAft>
                      </a:pPr>
                      <a:r>
                        <a:rPr lang="en-IN" sz="1600">
                          <a:effectLst/>
                        </a:rPr>
                        <a:t>Bid_price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4023560041"/>
                  </a:ext>
                </a:extLst>
              </a:tr>
              <a:tr h="354208">
                <a:tc>
                  <a:txBody>
                    <a:bodyPr/>
                    <a:lstStyle/>
                    <a:p>
                      <a:pPr>
                        <a:lnSpc>
                          <a:spcPct val="107000"/>
                        </a:lnSpc>
                        <a:spcAft>
                          <a:spcPts val="0"/>
                        </a:spcAft>
                      </a:pPr>
                      <a:r>
                        <a:rPr lang="en-IN" sz="1600">
                          <a:effectLst/>
                        </a:rPr>
                        <a:t>Product_id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Foreign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3095761142"/>
                  </a:ext>
                </a:extLst>
              </a:tr>
              <a:tr h="354208">
                <a:tc>
                  <a:txBody>
                    <a:bodyPr/>
                    <a:lstStyle/>
                    <a:p>
                      <a:pPr>
                        <a:lnSpc>
                          <a:spcPct val="107000"/>
                        </a:lnSpc>
                        <a:spcAft>
                          <a:spcPts val="0"/>
                        </a:spcAft>
                      </a:pPr>
                      <a:r>
                        <a:rPr lang="en-IN" sz="1600">
                          <a:effectLst/>
                        </a:rPr>
                        <a:t>User_id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Foreign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140150303"/>
                  </a:ext>
                </a:extLst>
              </a:tr>
              <a:tr h="354208">
                <a:tc>
                  <a:txBody>
                    <a:bodyPr/>
                    <a:lstStyle/>
                    <a:p>
                      <a:pPr>
                        <a:lnSpc>
                          <a:spcPct val="107000"/>
                        </a:lnSpc>
                        <a:spcAft>
                          <a:spcPts val="0"/>
                        </a:spcAft>
                      </a:pPr>
                      <a:r>
                        <a:rPr lang="en-IN" sz="1600">
                          <a:effectLst/>
                        </a:rPr>
                        <a:t>Bid_date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a:effectLst/>
                        </a:rPr>
                        <a:t>Date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6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 xmlns:a16="http://schemas.microsoft.com/office/drawing/2014/main" val="1041147260"/>
                  </a:ext>
                </a:extLst>
              </a:tr>
            </a:tbl>
          </a:graphicData>
        </a:graphic>
      </p:graphicFrame>
      <p:sp>
        <p:nvSpPr>
          <p:cNvPr id="11" name="Rectangle 10">
            <a:extLst>
              <a:ext uri="{FF2B5EF4-FFF2-40B4-BE49-F238E27FC236}">
                <a16:creationId xmlns="" xmlns:a16="http://schemas.microsoft.com/office/drawing/2014/main" id="{313F1A0E-5E65-4692-BAB3-37FB175350B0}"/>
              </a:ext>
            </a:extLst>
          </p:cNvPr>
          <p:cNvSpPr/>
          <p:nvPr/>
        </p:nvSpPr>
        <p:spPr>
          <a:xfrm>
            <a:off x="3856763" y="3223559"/>
            <a:ext cx="2492990" cy="410882"/>
          </a:xfrm>
          <a:prstGeom prst="rect">
            <a:avLst/>
          </a:prstGeom>
        </p:spPr>
        <p:txBody>
          <a:bodyPr wrap="none">
            <a:spAutoFit/>
          </a:bodyPr>
          <a:lstStyle/>
          <a:p>
            <a:pPr>
              <a:lnSpc>
                <a:spcPct val="115000"/>
              </a:lnSpc>
              <a:spcAft>
                <a:spcPts val="1000"/>
              </a:spcAft>
            </a:pPr>
            <a:r>
              <a:rPr lang="en-US" b="1" dirty="0">
                <a:solidFill>
                  <a:srgbClr val="FF0000"/>
                </a:solidFill>
                <a:latin typeface="Arial" panose="020B0604020202020204" pitchFamily="34" charset="0"/>
                <a:ea typeface="Calibri" panose="020F0502020204030204" pitchFamily="34" charset="0"/>
                <a:cs typeface="SimSun" panose="02010600030101010101" pitchFamily="2" charset="-122"/>
              </a:rPr>
              <a:t>References- </a:t>
            </a:r>
            <a:r>
              <a:rPr lang="en-US" dirty="0">
                <a:solidFill>
                  <a:srgbClr val="FF0000"/>
                </a:solidFill>
                <a:latin typeface="Arial" panose="020B0604020202020204" pitchFamily="34" charset="0"/>
                <a:ea typeface="Calibri" panose="020F0502020204030204" pitchFamily="34" charset="0"/>
                <a:cs typeface="SimSun" panose="02010600030101010101" pitchFamily="2" charset="-122"/>
              </a:rPr>
              <a:t>Cat table</a:t>
            </a:r>
            <a:endParaRPr lang="en-IN" sz="1600" dirty="0">
              <a:solidFill>
                <a:srgbClr val="FF0000"/>
              </a:solidFill>
              <a:latin typeface="Calibri" panose="020F0502020204030204" pitchFamily="34" charset="0"/>
              <a:ea typeface="Calibri" panose="020F0502020204030204" pitchFamily="34" charset="0"/>
              <a:cs typeface="SimSun" panose="02010600030101010101" pitchFamily="2" charset="-122"/>
            </a:endParaRPr>
          </a:p>
        </p:txBody>
      </p:sp>
    </p:spTree>
    <p:extLst>
      <p:ext uri="{BB962C8B-B14F-4D97-AF65-F5344CB8AC3E}">
        <p14:creationId xmlns:p14="http://schemas.microsoft.com/office/powerpoint/2010/main" val="284754766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1209</TotalTime>
  <Words>644</Words>
  <Application>Microsoft Office PowerPoint</Application>
  <PresentationFormat>Widescreen</PresentationFormat>
  <Paragraphs>208</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SimSun</vt:lpstr>
      <vt:lpstr>Arial</vt:lpstr>
      <vt:lpstr>Calibri</vt:lpstr>
      <vt:lpstr>Times New Roman</vt:lpstr>
      <vt:lpstr>Trebuchet MS</vt:lpstr>
      <vt:lpstr>Wingdings</vt:lpstr>
      <vt:lpstr>Wingdings 3</vt:lpstr>
      <vt:lpstr>Facet</vt:lpstr>
      <vt:lpstr>CITYHUB</vt:lpstr>
      <vt:lpstr>Project Details</vt:lpstr>
      <vt:lpstr>Project Definition</vt:lpstr>
      <vt:lpstr>For Example :</vt:lpstr>
      <vt:lpstr>LetMeBid helps to :</vt:lpstr>
      <vt:lpstr>Tools And Platforms</vt:lpstr>
      <vt:lpstr>Data Dictionary  </vt:lpstr>
      <vt:lpstr>Continue..</vt:lpstr>
      <vt:lpstr>Continue..</vt:lpstr>
      <vt:lpstr>PowerPoint Presentation</vt:lpstr>
      <vt:lpstr>PowerPoint Presentation</vt:lpstr>
      <vt:lpstr>PowerPoint Presentation</vt:lpstr>
      <vt:lpstr>Future Scope of system </vt:lpstr>
      <vt:lpstr>Conclusion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CITYHUB</dc:title>
  <dc:creator>Rutvi shah</dc:creator>
  <cp:lastModifiedBy>Dell</cp:lastModifiedBy>
  <cp:revision>196</cp:revision>
  <dcterms:created xsi:type="dcterms:W3CDTF">2016-12-14T12:14:59Z</dcterms:created>
  <dcterms:modified xsi:type="dcterms:W3CDTF">2018-02-24T04:08:08Z</dcterms:modified>
</cp:coreProperties>
</file>

<file path=docProps/thumbnail.jpeg>
</file>